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1.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 id="2147483780" r:id="rId5"/>
  </p:sldMasterIdLst>
  <p:notesMasterIdLst>
    <p:notesMasterId r:id="rId50"/>
  </p:notesMasterIdLst>
  <p:handoutMasterIdLst>
    <p:handoutMasterId r:id="rId51"/>
  </p:handoutMasterIdLst>
  <p:sldIdLst>
    <p:sldId id="2049" r:id="rId6"/>
    <p:sldId id="2119" r:id="rId7"/>
    <p:sldId id="2112" r:id="rId8"/>
    <p:sldId id="2178" r:id="rId9"/>
    <p:sldId id="2181" r:id="rId10"/>
    <p:sldId id="2182" r:id="rId11"/>
    <p:sldId id="2184" r:id="rId12"/>
    <p:sldId id="2166" r:id="rId13"/>
    <p:sldId id="2114" r:id="rId14"/>
    <p:sldId id="2080" r:id="rId15"/>
    <p:sldId id="2185" r:id="rId16"/>
    <p:sldId id="2116" r:id="rId17"/>
    <p:sldId id="2165" r:id="rId18"/>
    <p:sldId id="2145" r:id="rId19"/>
    <p:sldId id="2115" r:id="rId20"/>
    <p:sldId id="2120" r:id="rId21"/>
    <p:sldId id="2121" r:id="rId22"/>
    <p:sldId id="2122" r:id="rId23"/>
    <p:sldId id="2123" r:id="rId24"/>
    <p:sldId id="2124" r:id="rId25"/>
    <p:sldId id="2186" r:id="rId26"/>
    <p:sldId id="2187" r:id="rId27"/>
    <p:sldId id="2188" r:id="rId28"/>
    <p:sldId id="2126" r:id="rId29"/>
    <p:sldId id="2189" r:id="rId30"/>
    <p:sldId id="2190" r:id="rId31"/>
    <p:sldId id="2191" r:id="rId32"/>
    <p:sldId id="2127" r:id="rId33"/>
    <p:sldId id="2192" r:id="rId34"/>
    <p:sldId id="2128" r:id="rId35"/>
    <p:sldId id="2193" r:id="rId36"/>
    <p:sldId id="2194" r:id="rId37"/>
    <p:sldId id="2195" r:id="rId38"/>
    <p:sldId id="2196" r:id="rId39"/>
    <p:sldId id="2197" r:id="rId40"/>
    <p:sldId id="2164" r:id="rId41"/>
    <p:sldId id="2050" r:id="rId42"/>
    <p:sldId id="2107" r:id="rId43"/>
    <p:sldId id="2150" r:id="rId44"/>
    <p:sldId id="2176" r:id="rId45"/>
    <p:sldId id="2110" r:id="rId46"/>
    <p:sldId id="2108" r:id="rId47"/>
    <p:sldId id="2177" r:id="rId48"/>
    <p:sldId id="2111" r:id="rId49"/>
  </p:sldIdLst>
  <p:sldSz cx="12192000" cy="6858000"/>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6" userDrawn="1">
          <p15:clr>
            <a:srgbClr val="A4A3A4"/>
          </p15:clr>
        </p15:guide>
        <p15:guide id="2" pos="18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98EBB3-3302-1CCF-9933-8034CB8E6DB1}" name="Michael Hogg   Transnet NPA   Ngqura" initials="MN" userId="S::michael.hogg@transnet.net::f377f76a-75d7-43f6-87b0-19b63edccd4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hane Perumal   [Transnet HQ]" initials="SP[H" lastIdx="3" clrIdx="0">
    <p:extLst>
      <p:ext uri="{19B8F6BF-5375-455C-9EA6-DF929625EA0E}">
        <p15:presenceInfo xmlns:p15="http://schemas.microsoft.com/office/powerpoint/2012/main" userId="S-1-5-21-1640810889-138994040-1532301402-244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E63C2B"/>
    <a:srgbClr val="7DBA02"/>
    <a:srgbClr val="FDC60D"/>
    <a:srgbClr val="959B51"/>
    <a:srgbClr val="F37920"/>
    <a:srgbClr val="0098AF"/>
    <a:srgbClr val="8CBE3A"/>
    <a:srgbClr val="E42313"/>
    <a:srgbClr val="D32E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380" y="56"/>
      </p:cViewPr>
      <p:guideLst>
        <p:guide orient="horz" pos="436"/>
        <p:guide pos="18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baliyamaswazi Maqekeni   Transnet NPA   Cape Town" userId="d25485a3-e604-41e3-81dc-7f01019511c2" providerId="ADAL" clId="{DD96EC30-F98F-42C4-912E-6307B05B2CED}"/>
    <pc:docChg chg="delSld">
      <pc:chgData name="Mbaliyamaswazi Maqekeni   Transnet NPA   Cape Town" userId="d25485a3-e604-41e3-81dc-7f01019511c2" providerId="ADAL" clId="{DD96EC30-F98F-42C4-912E-6307B05B2CED}" dt="2024-04-16T08:41:14.725" v="2" actId="47"/>
      <pc:docMkLst>
        <pc:docMk/>
      </pc:docMkLst>
      <pc:sldChg chg="del">
        <pc:chgData name="Mbaliyamaswazi Maqekeni   Transnet NPA   Cape Town" userId="d25485a3-e604-41e3-81dc-7f01019511c2" providerId="ADAL" clId="{DD96EC30-F98F-42C4-912E-6307B05B2CED}" dt="2024-04-16T08:40:54.702" v="1" actId="47"/>
        <pc:sldMkLst>
          <pc:docMk/>
          <pc:sldMk cId="4061467056" sldId="1771"/>
        </pc:sldMkLst>
      </pc:sldChg>
      <pc:sldChg chg="del">
        <pc:chgData name="Mbaliyamaswazi Maqekeni   Transnet NPA   Cape Town" userId="d25485a3-e604-41e3-81dc-7f01019511c2" providerId="ADAL" clId="{DD96EC30-F98F-42C4-912E-6307B05B2CED}" dt="2024-04-16T08:40:54.702" v="1" actId="47"/>
        <pc:sldMkLst>
          <pc:docMk/>
          <pc:sldMk cId="2613655773" sldId="1821"/>
        </pc:sldMkLst>
      </pc:sldChg>
      <pc:sldChg chg="del">
        <pc:chgData name="Mbaliyamaswazi Maqekeni   Transnet NPA   Cape Town" userId="d25485a3-e604-41e3-81dc-7f01019511c2" providerId="ADAL" clId="{DD96EC30-F98F-42C4-912E-6307B05B2CED}" dt="2024-04-16T08:40:54.702" v="1" actId="47"/>
        <pc:sldMkLst>
          <pc:docMk/>
          <pc:sldMk cId="457295318" sldId="1937"/>
        </pc:sldMkLst>
      </pc:sldChg>
      <pc:sldChg chg="del">
        <pc:chgData name="Mbaliyamaswazi Maqekeni   Transnet NPA   Cape Town" userId="d25485a3-e604-41e3-81dc-7f01019511c2" providerId="ADAL" clId="{DD96EC30-F98F-42C4-912E-6307B05B2CED}" dt="2024-04-16T08:40:54.702" v="1" actId="47"/>
        <pc:sldMkLst>
          <pc:docMk/>
          <pc:sldMk cId="497747792" sldId="1952"/>
        </pc:sldMkLst>
      </pc:sldChg>
      <pc:sldChg chg="del">
        <pc:chgData name="Mbaliyamaswazi Maqekeni   Transnet NPA   Cape Town" userId="d25485a3-e604-41e3-81dc-7f01019511c2" providerId="ADAL" clId="{DD96EC30-F98F-42C4-912E-6307B05B2CED}" dt="2024-04-16T08:40:54.702" v="1" actId="47"/>
        <pc:sldMkLst>
          <pc:docMk/>
          <pc:sldMk cId="296776804" sldId="1954"/>
        </pc:sldMkLst>
      </pc:sldChg>
      <pc:sldChg chg="del">
        <pc:chgData name="Mbaliyamaswazi Maqekeni   Transnet NPA   Cape Town" userId="d25485a3-e604-41e3-81dc-7f01019511c2" providerId="ADAL" clId="{DD96EC30-F98F-42C4-912E-6307B05B2CED}" dt="2024-04-16T08:28:28.747" v="0" actId="47"/>
        <pc:sldMkLst>
          <pc:docMk/>
          <pc:sldMk cId="1295362426" sldId="2033"/>
        </pc:sldMkLst>
      </pc:sldChg>
      <pc:sldChg chg="del">
        <pc:chgData name="Mbaliyamaswazi Maqekeni   Transnet NPA   Cape Town" userId="d25485a3-e604-41e3-81dc-7f01019511c2" providerId="ADAL" clId="{DD96EC30-F98F-42C4-912E-6307B05B2CED}" dt="2024-04-16T08:41:14.725" v="2" actId="47"/>
        <pc:sldMkLst>
          <pc:docMk/>
          <pc:sldMk cId="2963783318" sldId="2054"/>
        </pc:sldMkLst>
      </pc:sldChg>
      <pc:sldChg chg="del">
        <pc:chgData name="Mbaliyamaswazi Maqekeni   Transnet NPA   Cape Town" userId="d25485a3-e604-41e3-81dc-7f01019511c2" providerId="ADAL" clId="{DD96EC30-F98F-42C4-912E-6307B05B2CED}" dt="2024-04-16T08:40:54.702" v="1" actId="47"/>
        <pc:sldMkLst>
          <pc:docMk/>
          <pc:sldMk cId="364151418" sldId="2058"/>
        </pc:sldMkLst>
      </pc:sldChg>
      <pc:sldChg chg="del">
        <pc:chgData name="Mbaliyamaswazi Maqekeni   Transnet NPA   Cape Town" userId="d25485a3-e604-41e3-81dc-7f01019511c2" providerId="ADAL" clId="{DD96EC30-F98F-42C4-912E-6307B05B2CED}" dt="2024-04-16T08:28:28.747" v="0" actId="47"/>
        <pc:sldMkLst>
          <pc:docMk/>
          <pc:sldMk cId="1656967778" sldId="2064"/>
        </pc:sldMkLst>
      </pc:sldChg>
      <pc:sldChg chg="del">
        <pc:chgData name="Mbaliyamaswazi Maqekeni   Transnet NPA   Cape Town" userId="d25485a3-e604-41e3-81dc-7f01019511c2" providerId="ADAL" clId="{DD96EC30-F98F-42C4-912E-6307B05B2CED}" dt="2024-04-16T08:40:54.702" v="1" actId="47"/>
        <pc:sldMkLst>
          <pc:docMk/>
          <pc:sldMk cId="2455448410" sldId="2072"/>
        </pc:sldMkLst>
      </pc:sldChg>
      <pc:sldChg chg="del">
        <pc:chgData name="Mbaliyamaswazi Maqekeni   Transnet NPA   Cape Town" userId="d25485a3-e604-41e3-81dc-7f01019511c2" providerId="ADAL" clId="{DD96EC30-F98F-42C4-912E-6307B05B2CED}" dt="2024-04-16T08:28:28.747" v="0" actId="47"/>
        <pc:sldMkLst>
          <pc:docMk/>
          <pc:sldMk cId="2486108340" sldId="2100"/>
        </pc:sldMkLst>
      </pc:sldChg>
      <pc:sldChg chg="del">
        <pc:chgData name="Mbaliyamaswazi Maqekeni   Transnet NPA   Cape Town" userId="d25485a3-e604-41e3-81dc-7f01019511c2" providerId="ADAL" clId="{DD96EC30-F98F-42C4-912E-6307B05B2CED}" dt="2024-04-16T08:41:14.725" v="2" actId="47"/>
        <pc:sldMkLst>
          <pc:docMk/>
          <pc:sldMk cId="1666169645" sldId="2103"/>
        </pc:sldMkLst>
      </pc:sldChg>
      <pc:sldChg chg="del">
        <pc:chgData name="Mbaliyamaswazi Maqekeni   Transnet NPA   Cape Town" userId="d25485a3-e604-41e3-81dc-7f01019511c2" providerId="ADAL" clId="{DD96EC30-F98F-42C4-912E-6307B05B2CED}" dt="2024-04-16T08:41:14.725" v="2" actId="47"/>
        <pc:sldMkLst>
          <pc:docMk/>
          <pc:sldMk cId="1438313277" sldId="2104"/>
        </pc:sldMkLst>
      </pc:sldChg>
      <pc:sldChg chg="del">
        <pc:chgData name="Mbaliyamaswazi Maqekeni   Transnet NPA   Cape Town" userId="d25485a3-e604-41e3-81dc-7f01019511c2" providerId="ADAL" clId="{DD96EC30-F98F-42C4-912E-6307B05B2CED}" dt="2024-04-16T08:41:14.725" v="2" actId="47"/>
        <pc:sldMkLst>
          <pc:docMk/>
          <pc:sldMk cId="3546638783" sldId="2105"/>
        </pc:sldMkLst>
      </pc:sldChg>
      <pc:sldChg chg="del">
        <pc:chgData name="Mbaliyamaswazi Maqekeni   Transnet NPA   Cape Town" userId="d25485a3-e604-41e3-81dc-7f01019511c2" providerId="ADAL" clId="{DD96EC30-F98F-42C4-912E-6307B05B2CED}" dt="2024-04-16T08:41:14.725" v="2" actId="47"/>
        <pc:sldMkLst>
          <pc:docMk/>
          <pc:sldMk cId="3276566186" sldId="2117"/>
        </pc:sldMkLst>
      </pc:sldChg>
      <pc:sldChg chg="del">
        <pc:chgData name="Mbaliyamaswazi Maqekeni   Transnet NPA   Cape Town" userId="d25485a3-e604-41e3-81dc-7f01019511c2" providerId="ADAL" clId="{DD96EC30-F98F-42C4-912E-6307B05B2CED}" dt="2024-04-16T08:28:28.747" v="0" actId="47"/>
        <pc:sldMkLst>
          <pc:docMk/>
          <pc:sldMk cId="2872228238" sldId="2118"/>
        </pc:sldMkLst>
      </pc:sldChg>
      <pc:sldChg chg="del">
        <pc:chgData name="Mbaliyamaswazi Maqekeni   Transnet NPA   Cape Town" userId="d25485a3-e604-41e3-81dc-7f01019511c2" providerId="ADAL" clId="{DD96EC30-F98F-42C4-912E-6307B05B2CED}" dt="2024-04-16T08:40:54.702" v="1" actId="47"/>
        <pc:sldMkLst>
          <pc:docMk/>
          <pc:sldMk cId="4003983320" sldId="2142"/>
        </pc:sldMkLst>
      </pc:sldChg>
      <pc:sldChg chg="del">
        <pc:chgData name="Mbaliyamaswazi Maqekeni   Transnet NPA   Cape Town" userId="d25485a3-e604-41e3-81dc-7f01019511c2" providerId="ADAL" clId="{DD96EC30-F98F-42C4-912E-6307B05B2CED}" dt="2024-04-16T08:40:54.702" v="1" actId="47"/>
        <pc:sldMkLst>
          <pc:docMk/>
          <pc:sldMk cId="2390600495" sldId="2143"/>
        </pc:sldMkLst>
      </pc:sldChg>
      <pc:sldChg chg="del">
        <pc:chgData name="Mbaliyamaswazi Maqekeni   Transnet NPA   Cape Town" userId="d25485a3-e604-41e3-81dc-7f01019511c2" providerId="ADAL" clId="{DD96EC30-F98F-42C4-912E-6307B05B2CED}" dt="2024-04-16T08:40:54.702" v="1" actId="47"/>
        <pc:sldMkLst>
          <pc:docMk/>
          <pc:sldMk cId="4125288259" sldId="2148"/>
        </pc:sldMkLst>
      </pc:sldChg>
      <pc:sldChg chg="del">
        <pc:chgData name="Mbaliyamaswazi Maqekeni   Transnet NPA   Cape Town" userId="d25485a3-e604-41e3-81dc-7f01019511c2" providerId="ADAL" clId="{DD96EC30-F98F-42C4-912E-6307B05B2CED}" dt="2024-04-16T08:40:54.702" v="1" actId="47"/>
        <pc:sldMkLst>
          <pc:docMk/>
          <pc:sldMk cId="1860327645" sldId="2162"/>
        </pc:sldMkLst>
      </pc:sldChg>
      <pc:sldMasterChg chg="delSldLayout">
        <pc:chgData name="Mbaliyamaswazi Maqekeni   Transnet NPA   Cape Town" userId="d25485a3-e604-41e3-81dc-7f01019511c2" providerId="ADAL" clId="{DD96EC30-F98F-42C4-912E-6307B05B2CED}" dt="2024-04-16T08:40:54.702" v="1" actId="47"/>
        <pc:sldMasterMkLst>
          <pc:docMk/>
          <pc:sldMasterMk cId="1470881603" sldId="2147483719"/>
        </pc:sldMasterMkLst>
        <pc:sldLayoutChg chg="del">
          <pc:chgData name="Mbaliyamaswazi Maqekeni   Transnet NPA   Cape Town" userId="d25485a3-e604-41e3-81dc-7f01019511c2" providerId="ADAL" clId="{DD96EC30-F98F-42C4-912E-6307B05B2CED}" dt="2024-04-16T08:40:54.702" v="1" actId="47"/>
          <pc:sldLayoutMkLst>
            <pc:docMk/>
            <pc:sldMasterMk cId="1470881603" sldId="2147483719"/>
            <pc:sldLayoutMk cId="2123235117" sldId="214748381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D26062-7206-42FE-A191-BB5A3F24A240}"/>
              </a:ext>
            </a:extLst>
          </p:cNvPr>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B410131-BC1B-4C83-BAA0-CD13BC2812C6}"/>
              </a:ext>
            </a:extLst>
          </p:cNvPr>
          <p:cNvSpPr>
            <a:spLocks noGrp="1"/>
          </p:cNvSpPr>
          <p:nvPr>
            <p:ph type="dt" sz="quarter" idx="1"/>
          </p:nvPr>
        </p:nvSpPr>
        <p:spPr>
          <a:xfrm>
            <a:off x="3818971" y="0"/>
            <a:ext cx="2921582" cy="495348"/>
          </a:xfrm>
          <a:prstGeom prst="rect">
            <a:avLst/>
          </a:prstGeom>
        </p:spPr>
        <p:txBody>
          <a:bodyPr vert="horz" lIns="91440" tIns="45720" rIns="91440" bIns="45720" rtlCol="0"/>
          <a:lstStyle>
            <a:lvl1pPr algn="r">
              <a:defRPr sz="1200"/>
            </a:lvl1pPr>
          </a:lstStyle>
          <a:p>
            <a:fld id="{43E9E0EE-1DCB-4F30-B077-464F007E46A9}" type="datetimeFigureOut">
              <a:rPr lang="en-GB" smtClean="0"/>
              <a:t>16/04/2024</a:t>
            </a:fld>
            <a:endParaRPr lang="en-GB"/>
          </a:p>
        </p:txBody>
      </p:sp>
      <p:sp>
        <p:nvSpPr>
          <p:cNvPr id="4" name="Footer Placeholder 3">
            <a:extLst>
              <a:ext uri="{FF2B5EF4-FFF2-40B4-BE49-F238E27FC236}">
                <a16:creationId xmlns:a16="http://schemas.microsoft.com/office/drawing/2014/main" id="{83B17F80-520F-4F97-9BFD-F218B23CB8E9}"/>
              </a:ext>
            </a:extLst>
          </p:cNvPr>
          <p:cNvSpPr>
            <a:spLocks noGrp="1"/>
          </p:cNvSpPr>
          <p:nvPr>
            <p:ph type="ftr" sz="quarter" idx="2"/>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4D9C2C7-6FAF-40EA-AAF4-3EFD6C389A42}"/>
              </a:ext>
            </a:extLst>
          </p:cNvPr>
          <p:cNvSpPr>
            <a:spLocks noGrp="1"/>
          </p:cNvSpPr>
          <p:nvPr>
            <p:ph type="sldNum" sz="quarter" idx="3"/>
          </p:nvPr>
        </p:nvSpPr>
        <p:spPr>
          <a:xfrm>
            <a:off x="3818971" y="9377317"/>
            <a:ext cx="2921582" cy="495347"/>
          </a:xfrm>
          <a:prstGeom prst="rect">
            <a:avLst/>
          </a:prstGeom>
        </p:spPr>
        <p:txBody>
          <a:bodyPr vert="horz" lIns="91440" tIns="45720" rIns="91440" bIns="45720" rtlCol="0" anchor="b"/>
          <a:lstStyle>
            <a:lvl1pPr algn="r">
              <a:defRPr sz="1200"/>
            </a:lvl1pPr>
          </a:lstStyle>
          <a:p>
            <a:fld id="{6AFBB4C9-A071-41E4-892E-F03D70EA8B87}" type="slidenum">
              <a:rPr lang="en-GB" smtClean="0"/>
              <a:t>‹#›</a:t>
            </a:fld>
            <a:endParaRPr lang="en-GB"/>
          </a:p>
        </p:txBody>
      </p:sp>
    </p:spTree>
    <p:extLst>
      <p:ext uri="{BB962C8B-B14F-4D97-AF65-F5344CB8AC3E}">
        <p14:creationId xmlns:p14="http://schemas.microsoft.com/office/powerpoint/2010/main" val="1246125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19CE7D0A-618D-469D-A0F6-7E10C3D47CE6}" type="datetimeFigureOut">
              <a:rPr lang="en-GB" smtClean="0"/>
              <a:t>16/04/2024</a:t>
            </a:fld>
            <a:endParaRPr lang="en-GB"/>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42843C31-A911-4174-806B-8AA6C10B71FB}" type="slidenum">
              <a:rPr lang="en-GB" smtClean="0"/>
              <a:t>‹#›</a:t>
            </a:fld>
            <a:endParaRPr lang="en-GB"/>
          </a:p>
        </p:txBody>
      </p:sp>
    </p:spTree>
    <p:extLst>
      <p:ext uri="{BB962C8B-B14F-4D97-AF65-F5344CB8AC3E}">
        <p14:creationId xmlns:p14="http://schemas.microsoft.com/office/powerpoint/2010/main" val="3461644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0" i="0" u="none" strike="noStrike">
                <a:solidFill>
                  <a:srgbClr val="2C363A"/>
                </a:solidFill>
                <a:effectLst/>
                <a:latin typeface="Calibri" panose="020F0502020204030204" pitchFamily="34" charset="0"/>
              </a:rPr>
              <a:t>Growth and Reinvent</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843C31-A911-4174-806B-8AA6C10B71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999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647456" y="1783669"/>
            <a:ext cx="4581382" cy="430887"/>
          </a:xfrm>
          <a:prstGeom prst="rect">
            <a:avLst/>
          </a:prstGeom>
        </p:spPr>
        <p:txBody>
          <a:bodyPr wrap="none" anchor="t">
            <a:spAutoFit/>
          </a:bodyPr>
          <a:lstStyle>
            <a:lvl1pPr>
              <a:defRPr>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647456" y="2728306"/>
            <a:ext cx="2810385" cy="788724"/>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2" name="Picture 1">
            <a:extLst>
              <a:ext uri="{FF2B5EF4-FFF2-40B4-BE49-F238E27FC236}">
                <a16:creationId xmlns:a16="http://schemas.microsoft.com/office/drawing/2014/main" id="{0B3F589F-2371-83D8-F684-3450621F48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1938308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3" name="Rectangle 2">
            <a:extLst>
              <a:ext uri="{FF2B5EF4-FFF2-40B4-BE49-F238E27FC236}">
                <a16:creationId xmlns:a16="http://schemas.microsoft.com/office/drawing/2014/main" id="{CA525C38-6FFD-DE61-F2F9-A74DA63DDA63}"/>
              </a:ext>
            </a:extLst>
          </p:cNvPr>
          <p:cNvSpPr/>
          <p:nvPr userDrawn="1"/>
        </p:nvSpPr>
        <p:spPr>
          <a:xfrm>
            <a:off x="0" y="0"/>
            <a:ext cx="12192000" cy="6858000"/>
          </a:xfrm>
          <a:prstGeom prst="rect">
            <a:avLst/>
          </a:pr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452532" y="1559081"/>
            <a:ext cx="42057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18410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3784C0-AEDF-10DD-4608-3BD04462041C}"/>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096932" y="1559081"/>
            <a:ext cx="45613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3" name="Graphic 4">
            <a:extLst>
              <a:ext uri="{FF2B5EF4-FFF2-40B4-BE49-F238E27FC236}">
                <a16:creationId xmlns:a16="http://schemas.microsoft.com/office/drawing/2014/main" id="{D1BD1A9C-0B6C-5E16-67BF-F46E6D548358}"/>
              </a:ext>
            </a:extLst>
          </p:cNvPr>
          <p:cNvSpPr/>
          <p:nvPr userDrawn="1"/>
        </p:nvSpPr>
        <p:spPr>
          <a:xfrm>
            <a:off x="629600" y="913946"/>
            <a:ext cx="9089796" cy="5365238"/>
          </a:xfrm>
          <a:custGeom>
            <a:avLst/>
            <a:gdLst>
              <a:gd name="connsiteX0" fmla="*/ 2718340 w 6829615"/>
              <a:gd name="connsiteY0" fmla="*/ 4031171 h 4031170"/>
              <a:gd name="connsiteX1" fmla="*/ 2288381 w 6829615"/>
              <a:gd name="connsiteY1" fmla="*/ 4028504 h 4031170"/>
              <a:gd name="connsiteX2" fmla="*/ 1978724 w 6829615"/>
              <a:gd name="connsiteY2" fmla="*/ 3663887 h 4031170"/>
              <a:gd name="connsiteX3" fmla="*/ 1978724 w 6829615"/>
              <a:gd name="connsiteY3" fmla="*/ 3314129 h 4031170"/>
              <a:gd name="connsiteX4" fmla="*/ 1742980 w 6829615"/>
              <a:gd name="connsiteY4" fmla="*/ 2885599 h 4031170"/>
              <a:gd name="connsiteX5" fmla="*/ 1743742 w 6829615"/>
              <a:gd name="connsiteY5" fmla="*/ 2627662 h 4031170"/>
              <a:gd name="connsiteX6" fmla="*/ 1603534 w 6829615"/>
              <a:gd name="connsiteY6" fmla="*/ 2383631 h 4031170"/>
              <a:gd name="connsiteX7" fmla="*/ 1603534 w 6829615"/>
              <a:gd name="connsiteY7" fmla="*/ 1988344 h 4031170"/>
              <a:gd name="connsiteX8" fmla="*/ 1563624 w 6829615"/>
              <a:gd name="connsiteY8" fmla="*/ 1916906 h 4031170"/>
              <a:gd name="connsiteX9" fmla="*/ 1009840 w 6829615"/>
              <a:gd name="connsiteY9" fmla="*/ 1916906 h 4031170"/>
              <a:gd name="connsiteX10" fmla="*/ 947833 w 6829615"/>
              <a:gd name="connsiteY10" fmla="*/ 2024443 h 4031170"/>
              <a:gd name="connsiteX11" fmla="*/ 351282 w 6829615"/>
              <a:gd name="connsiteY11" fmla="*/ 2024443 h 4031170"/>
              <a:gd name="connsiteX12" fmla="*/ 0 w 6829615"/>
              <a:gd name="connsiteY12" fmla="*/ 1478661 h 4031170"/>
              <a:gd name="connsiteX13" fmla="*/ 0 w 6829615"/>
              <a:gd name="connsiteY13" fmla="*/ 860965 h 4031170"/>
              <a:gd name="connsiteX14" fmla="*/ 512636 w 6829615"/>
              <a:gd name="connsiteY14" fmla="*/ 0 h 4031170"/>
              <a:gd name="connsiteX15" fmla="*/ 1361408 w 6829615"/>
              <a:gd name="connsiteY15" fmla="*/ 0 h 4031170"/>
              <a:gd name="connsiteX16" fmla="*/ 1537526 w 6829615"/>
              <a:gd name="connsiteY16" fmla="*/ 290417 h 4031170"/>
              <a:gd name="connsiteX17" fmla="*/ 1638967 w 6829615"/>
              <a:gd name="connsiteY17" fmla="*/ 289751 h 4031170"/>
              <a:gd name="connsiteX18" fmla="*/ 1798130 w 6829615"/>
              <a:gd name="connsiteY18" fmla="*/ 0 h 4031170"/>
              <a:gd name="connsiteX19" fmla="*/ 6829616 w 6829615"/>
              <a:gd name="connsiteY19" fmla="*/ 0 h 4031170"/>
              <a:gd name="connsiteX20" fmla="*/ 6829616 w 6829615"/>
              <a:gd name="connsiteY20" fmla="*/ 161925 h 4031170"/>
              <a:gd name="connsiteX21" fmla="*/ 1893951 w 6829615"/>
              <a:gd name="connsiteY21" fmla="*/ 161925 h 4031170"/>
              <a:gd name="connsiteX22" fmla="*/ 1735169 w 6829615"/>
              <a:gd name="connsiteY22" fmla="*/ 451104 h 4031170"/>
              <a:gd name="connsiteX23" fmla="*/ 1446752 w 6829615"/>
              <a:gd name="connsiteY23" fmla="*/ 452914 h 4031170"/>
              <a:gd name="connsiteX24" fmla="*/ 1270254 w 6829615"/>
              <a:gd name="connsiteY24" fmla="*/ 161925 h 4031170"/>
              <a:gd name="connsiteX25" fmla="*/ 604647 w 6829615"/>
              <a:gd name="connsiteY25" fmla="*/ 161925 h 4031170"/>
              <a:gd name="connsiteX26" fmla="*/ 161925 w 6829615"/>
              <a:gd name="connsiteY26" fmla="*/ 905447 h 4031170"/>
              <a:gd name="connsiteX27" fmla="*/ 161925 w 6829615"/>
              <a:gd name="connsiteY27" fmla="*/ 1431036 h 4031170"/>
              <a:gd name="connsiteX28" fmla="*/ 439674 w 6829615"/>
              <a:gd name="connsiteY28" fmla="*/ 1862518 h 4031170"/>
              <a:gd name="connsiteX29" fmla="*/ 854297 w 6829615"/>
              <a:gd name="connsiteY29" fmla="*/ 1862518 h 4031170"/>
              <a:gd name="connsiteX30" fmla="*/ 916305 w 6829615"/>
              <a:gd name="connsiteY30" fmla="*/ 1754981 h 4031170"/>
              <a:gd name="connsiteX31" fmla="*/ 1658684 w 6829615"/>
              <a:gd name="connsiteY31" fmla="*/ 1754981 h 4031170"/>
              <a:gd name="connsiteX32" fmla="*/ 1765459 w 6829615"/>
              <a:gd name="connsiteY32" fmla="*/ 1946148 h 4031170"/>
              <a:gd name="connsiteX33" fmla="*/ 1765459 w 6829615"/>
              <a:gd name="connsiteY33" fmla="*/ 2340388 h 4031170"/>
              <a:gd name="connsiteX34" fmla="*/ 1905762 w 6829615"/>
              <a:gd name="connsiteY34" fmla="*/ 2584704 h 4031170"/>
              <a:gd name="connsiteX35" fmla="*/ 1905000 w 6829615"/>
              <a:gd name="connsiteY35" fmla="*/ 2844260 h 4031170"/>
              <a:gd name="connsiteX36" fmla="*/ 2140649 w 6829615"/>
              <a:gd name="connsiteY36" fmla="*/ 3272504 h 4031170"/>
              <a:gd name="connsiteX37" fmla="*/ 2140649 w 6829615"/>
              <a:gd name="connsiteY37" fmla="*/ 3604451 h 4031170"/>
              <a:gd name="connsiteX38" fmla="*/ 2363724 w 6829615"/>
              <a:gd name="connsiteY38" fmla="*/ 3867055 h 4031170"/>
              <a:gd name="connsiteX39" fmla="*/ 2627090 w 6829615"/>
              <a:gd name="connsiteY39" fmla="*/ 3868674 h 4031170"/>
              <a:gd name="connsiteX40" fmla="*/ 2764250 w 6829615"/>
              <a:gd name="connsiteY40" fmla="*/ 3640646 h 4031170"/>
              <a:gd name="connsiteX41" fmla="*/ 2764250 w 6829615"/>
              <a:gd name="connsiteY41" fmla="*/ 3422047 h 4031170"/>
              <a:gd name="connsiteX42" fmla="*/ 3150203 w 6829615"/>
              <a:gd name="connsiteY42" fmla="*/ 2817019 h 4031170"/>
              <a:gd name="connsiteX43" fmla="*/ 3150203 w 6829615"/>
              <a:gd name="connsiteY43" fmla="*/ 2411444 h 4031170"/>
              <a:gd name="connsiteX44" fmla="*/ 3374231 w 6829615"/>
              <a:gd name="connsiteY44" fmla="*/ 2058067 h 4031170"/>
              <a:gd name="connsiteX45" fmla="*/ 3595973 w 6829615"/>
              <a:gd name="connsiteY45" fmla="*/ 2060448 h 4031170"/>
              <a:gd name="connsiteX46" fmla="*/ 3872960 w 6829615"/>
              <a:gd name="connsiteY46" fmla="*/ 1576007 h 4031170"/>
              <a:gd name="connsiteX47" fmla="*/ 3284982 w 6829615"/>
              <a:gd name="connsiteY47" fmla="*/ 1576007 h 4031170"/>
              <a:gd name="connsiteX48" fmla="*/ 3057049 w 6829615"/>
              <a:gd name="connsiteY48" fmla="*/ 1184529 h 4031170"/>
              <a:gd name="connsiteX49" fmla="*/ 3057525 w 6829615"/>
              <a:gd name="connsiteY49" fmla="*/ 867728 h 4031170"/>
              <a:gd name="connsiteX50" fmla="*/ 2748724 w 6829615"/>
              <a:gd name="connsiteY50" fmla="*/ 440912 h 4031170"/>
              <a:gd name="connsiteX51" fmla="*/ 2058638 w 6829615"/>
              <a:gd name="connsiteY51" fmla="*/ 440912 h 4031170"/>
              <a:gd name="connsiteX52" fmla="*/ 1873853 w 6829615"/>
              <a:gd name="connsiteY52" fmla="*/ 778097 h 4031170"/>
              <a:gd name="connsiteX53" fmla="*/ 1305116 w 6829615"/>
              <a:gd name="connsiteY53" fmla="*/ 778097 h 4031170"/>
              <a:gd name="connsiteX54" fmla="*/ 1102233 w 6829615"/>
              <a:gd name="connsiteY54" fmla="*/ 431387 h 4031170"/>
              <a:gd name="connsiteX55" fmla="*/ 739426 w 6829615"/>
              <a:gd name="connsiteY55" fmla="*/ 431387 h 4031170"/>
              <a:gd name="connsiteX56" fmla="*/ 421196 w 6829615"/>
              <a:gd name="connsiteY56" fmla="*/ 995077 h 4031170"/>
              <a:gd name="connsiteX57" fmla="*/ 428435 w 6829615"/>
              <a:gd name="connsiteY57" fmla="*/ 1339787 h 4031170"/>
              <a:gd name="connsiteX58" fmla="*/ 598075 w 6829615"/>
              <a:gd name="connsiteY58" fmla="*/ 1584389 h 4031170"/>
              <a:gd name="connsiteX59" fmla="*/ 720471 w 6829615"/>
              <a:gd name="connsiteY59" fmla="*/ 1584389 h 4031170"/>
              <a:gd name="connsiteX60" fmla="*/ 823817 w 6829615"/>
              <a:gd name="connsiteY60" fmla="*/ 1449229 h 4031170"/>
              <a:gd name="connsiteX61" fmla="*/ 1788795 w 6829615"/>
              <a:gd name="connsiteY61" fmla="*/ 1449229 h 4031170"/>
              <a:gd name="connsiteX62" fmla="*/ 2030825 w 6829615"/>
              <a:gd name="connsiteY62" fmla="*/ 1890046 h 4031170"/>
              <a:gd name="connsiteX63" fmla="*/ 2030825 w 6829615"/>
              <a:gd name="connsiteY63" fmla="*/ 2294763 h 4031170"/>
              <a:gd name="connsiteX64" fmla="*/ 2171414 w 6829615"/>
              <a:gd name="connsiteY64" fmla="*/ 2536222 h 4031170"/>
              <a:gd name="connsiteX65" fmla="*/ 2171414 w 6829615"/>
              <a:gd name="connsiteY65" fmla="*/ 2782348 h 4031170"/>
              <a:gd name="connsiteX66" fmla="*/ 2424017 w 6829615"/>
              <a:gd name="connsiteY66" fmla="*/ 3204782 h 4031170"/>
              <a:gd name="connsiteX67" fmla="*/ 2424017 w 6829615"/>
              <a:gd name="connsiteY67" fmla="*/ 3455861 h 4031170"/>
              <a:gd name="connsiteX68" fmla="*/ 2493740 w 6829615"/>
              <a:gd name="connsiteY68" fmla="*/ 3546824 h 4031170"/>
              <a:gd name="connsiteX69" fmla="*/ 2523554 w 6829615"/>
              <a:gd name="connsiteY69" fmla="*/ 3497485 h 4031170"/>
              <a:gd name="connsiteX70" fmla="*/ 2523554 w 6829615"/>
              <a:gd name="connsiteY70" fmla="*/ 3311366 h 4031170"/>
              <a:gd name="connsiteX71" fmla="*/ 2882741 w 6829615"/>
              <a:gd name="connsiteY71" fmla="*/ 2736723 h 4031170"/>
              <a:gd name="connsiteX72" fmla="*/ 2885694 w 6829615"/>
              <a:gd name="connsiteY72" fmla="*/ 2291906 h 4031170"/>
              <a:gd name="connsiteX73" fmla="*/ 3159919 w 6829615"/>
              <a:gd name="connsiteY73" fmla="*/ 1831372 h 4031170"/>
              <a:gd name="connsiteX74" fmla="*/ 3448907 w 6829615"/>
              <a:gd name="connsiteY74" fmla="*/ 1830324 h 4031170"/>
              <a:gd name="connsiteX75" fmla="*/ 3463671 w 6829615"/>
              <a:gd name="connsiteY75" fmla="*/ 1805464 h 4031170"/>
              <a:gd name="connsiteX76" fmla="*/ 3139345 w 6829615"/>
              <a:gd name="connsiteY76" fmla="*/ 1804226 h 4031170"/>
              <a:gd name="connsiteX77" fmla="*/ 2795969 w 6829615"/>
              <a:gd name="connsiteY77" fmla="*/ 1241489 h 4031170"/>
              <a:gd name="connsiteX78" fmla="*/ 2806637 w 6829615"/>
              <a:gd name="connsiteY78" fmla="*/ 959072 h 4031170"/>
              <a:gd name="connsiteX79" fmla="*/ 2635949 w 6829615"/>
              <a:gd name="connsiteY79" fmla="*/ 708470 h 4031170"/>
              <a:gd name="connsiteX80" fmla="*/ 2205990 w 6829615"/>
              <a:gd name="connsiteY80" fmla="*/ 706184 h 4031170"/>
              <a:gd name="connsiteX81" fmla="*/ 2018062 w 6829615"/>
              <a:gd name="connsiteY81" fmla="*/ 1035939 h 4031170"/>
              <a:gd name="connsiteX82" fmla="*/ 1136618 w 6829615"/>
              <a:gd name="connsiteY82" fmla="*/ 1035939 h 4031170"/>
              <a:gd name="connsiteX83" fmla="*/ 966883 w 6829615"/>
              <a:gd name="connsiteY83" fmla="*/ 719423 h 4031170"/>
              <a:gd name="connsiteX84" fmla="*/ 906685 w 6829615"/>
              <a:gd name="connsiteY84" fmla="*/ 719423 h 4031170"/>
              <a:gd name="connsiteX85" fmla="*/ 707708 w 6829615"/>
              <a:gd name="connsiteY85" fmla="*/ 1096709 h 4031170"/>
              <a:gd name="connsiteX86" fmla="*/ 708946 w 6829615"/>
              <a:gd name="connsiteY86" fmla="*/ 1153954 h 4031170"/>
              <a:gd name="connsiteX87" fmla="*/ 2203990 w 6829615"/>
              <a:gd name="connsiteY87" fmla="*/ 1154811 h 4031170"/>
              <a:gd name="connsiteX88" fmla="*/ 2355342 w 6829615"/>
              <a:gd name="connsiteY88" fmla="*/ 858298 h 4031170"/>
              <a:gd name="connsiteX89" fmla="*/ 2559749 w 6829615"/>
              <a:gd name="connsiteY89" fmla="*/ 858298 h 4031170"/>
              <a:gd name="connsiteX90" fmla="*/ 2688812 w 6829615"/>
              <a:gd name="connsiteY90" fmla="*/ 1028414 h 4031170"/>
              <a:gd name="connsiteX91" fmla="*/ 2688812 w 6829615"/>
              <a:gd name="connsiteY91" fmla="*/ 1353217 h 4031170"/>
              <a:gd name="connsiteX92" fmla="*/ 3007519 w 6829615"/>
              <a:gd name="connsiteY92" fmla="*/ 1887664 h 4031170"/>
              <a:gd name="connsiteX93" fmla="*/ 2767394 w 6829615"/>
              <a:gd name="connsiteY93" fmla="*/ 2247900 h 4031170"/>
              <a:gd name="connsiteX94" fmla="*/ 2761583 w 6829615"/>
              <a:gd name="connsiteY94" fmla="*/ 2718149 h 4031170"/>
              <a:gd name="connsiteX95" fmla="*/ 2500313 w 6829615"/>
              <a:gd name="connsiteY95" fmla="*/ 3111532 h 4031170"/>
              <a:gd name="connsiteX96" fmla="*/ 2262378 w 6829615"/>
              <a:gd name="connsiteY96" fmla="*/ 2712149 h 4031170"/>
              <a:gd name="connsiteX97" fmla="*/ 2262378 w 6829615"/>
              <a:gd name="connsiteY97" fmla="*/ 2427446 h 4031170"/>
              <a:gd name="connsiteX98" fmla="*/ 2158460 w 6829615"/>
              <a:gd name="connsiteY98" fmla="*/ 2257139 h 4031170"/>
              <a:gd name="connsiteX99" fmla="*/ 2158460 w 6829615"/>
              <a:gd name="connsiteY99" fmla="*/ 1856708 h 4031170"/>
              <a:gd name="connsiteX100" fmla="*/ 1913192 w 6829615"/>
              <a:gd name="connsiteY100" fmla="*/ 1441323 h 4031170"/>
              <a:gd name="connsiteX101" fmla="*/ 2415635 w 6829615"/>
              <a:gd name="connsiteY101" fmla="*/ 1441323 h 4031170"/>
              <a:gd name="connsiteX102" fmla="*/ 2683859 w 6829615"/>
              <a:gd name="connsiteY102" fmla="*/ 1863090 h 4031170"/>
              <a:gd name="connsiteX103" fmla="*/ 2526887 w 6829615"/>
              <a:gd name="connsiteY103" fmla="*/ 2100072 h 4031170"/>
              <a:gd name="connsiteX104" fmla="*/ 2526887 w 6829615"/>
              <a:gd name="connsiteY104" fmla="*/ 2145125 h 4031170"/>
              <a:gd name="connsiteX105" fmla="*/ 2364962 w 6829615"/>
              <a:gd name="connsiteY105" fmla="*/ 2145125 h 4031170"/>
              <a:gd name="connsiteX106" fmla="*/ 2364962 w 6829615"/>
              <a:gd name="connsiteY106" fmla="*/ 2051399 h 4031170"/>
              <a:gd name="connsiteX107" fmla="*/ 2490788 w 6829615"/>
              <a:gd name="connsiteY107" fmla="*/ 1861280 h 4031170"/>
              <a:gd name="connsiteX108" fmla="*/ 2326672 w 6829615"/>
              <a:gd name="connsiteY108" fmla="*/ 1603248 h 4031170"/>
              <a:gd name="connsiteX109" fmla="*/ 2196846 w 6829615"/>
              <a:gd name="connsiteY109" fmla="*/ 1603248 h 4031170"/>
              <a:gd name="connsiteX110" fmla="*/ 2320385 w 6829615"/>
              <a:gd name="connsiteY110" fmla="*/ 1812417 h 4031170"/>
              <a:gd name="connsiteX111" fmla="*/ 2320385 w 6829615"/>
              <a:gd name="connsiteY111" fmla="*/ 2211705 h 4031170"/>
              <a:gd name="connsiteX112" fmla="*/ 2424303 w 6829615"/>
              <a:gd name="connsiteY112" fmla="*/ 2381917 h 4031170"/>
              <a:gd name="connsiteX113" fmla="*/ 2424303 w 6829615"/>
              <a:gd name="connsiteY113" fmla="*/ 2667572 h 4031170"/>
              <a:gd name="connsiteX114" fmla="*/ 2507742 w 6829615"/>
              <a:gd name="connsiteY114" fmla="*/ 2807684 h 4031170"/>
              <a:gd name="connsiteX115" fmla="*/ 2600325 w 6829615"/>
              <a:gd name="connsiteY115" fmla="*/ 2668334 h 4031170"/>
              <a:gd name="connsiteX116" fmla="*/ 2606040 w 6829615"/>
              <a:gd name="connsiteY116" fmla="*/ 2197894 h 4031170"/>
              <a:gd name="connsiteX117" fmla="*/ 2816066 w 6829615"/>
              <a:gd name="connsiteY117" fmla="*/ 1882902 h 4031170"/>
              <a:gd name="connsiteX118" fmla="*/ 2526887 w 6829615"/>
              <a:gd name="connsiteY118" fmla="*/ 1397794 h 4031170"/>
              <a:gd name="connsiteX119" fmla="*/ 2526887 w 6829615"/>
              <a:gd name="connsiteY119" fmla="*/ 1082897 h 4031170"/>
              <a:gd name="connsiteX120" fmla="*/ 2479358 w 6829615"/>
              <a:gd name="connsiteY120" fmla="*/ 1020223 h 4031170"/>
              <a:gd name="connsiteX121" fmla="*/ 2454497 w 6829615"/>
              <a:gd name="connsiteY121" fmla="*/ 1020223 h 4031170"/>
              <a:gd name="connsiteX122" fmla="*/ 2303145 w 6829615"/>
              <a:gd name="connsiteY122" fmla="*/ 1316831 h 4031170"/>
              <a:gd name="connsiteX123" fmla="*/ 759143 w 6829615"/>
              <a:gd name="connsiteY123" fmla="*/ 1315974 h 4031170"/>
              <a:gd name="connsiteX124" fmla="*/ 686562 w 6829615"/>
              <a:gd name="connsiteY124" fmla="*/ 1377315 h 4031170"/>
              <a:gd name="connsiteX125" fmla="*/ 602647 w 6829615"/>
              <a:gd name="connsiteY125" fmla="*/ 1378744 h 4031170"/>
              <a:gd name="connsiteX126" fmla="*/ 550259 w 6829615"/>
              <a:gd name="connsiteY126" fmla="*/ 1309402 h 4031170"/>
              <a:gd name="connsiteX127" fmla="*/ 545021 w 6829615"/>
              <a:gd name="connsiteY127" fmla="*/ 1058228 h 4031170"/>
              <a:gd name="connsiteX128" fmla="*/ 808958 w 6829615"/>
              <a:gd name="connsiteY128" fmla="*/ 557498 h 4031170"/>
              <a:gd name="connsiteX129" fmla="*/ 1063752 w 6829615"/>
              <a:gd name="connsiteY129" fmla="*/ 557498 h 4031170"/>
              <a:gd name="connsiteX130" fmla="*/ 1233583 w 6829615"/>
              <a:gd name="connsiteY130" fmla="*/ 874014 h 4031170"/>
              <a:gd name="connsiteX131" fmla="*/ 1923955 w 6829615"/>
              <a:gd name="connsiteY131" fmla="*/ 874014 h 4031170"/>
              <a:gd name="connsiteX132" fmla="*/ 2112264 w 6829615"/>
              <a:gd name="connsiteY132" fmla="*/ 543687 h 4031170"/>
              <a:gd name="connsiteX133" fmla="*/ 2721864 w 6829615"/>
              <a:gd name="connsiteY133" fmla="*/ 547021 h 4031170"/>
              <a:gd name="connsiteX134" fmla="*/ 2970371 w 6829615"/>
              <a:gd name="connsiteY134" fmla="*/ 911924 h 4031170"/>
              <a:gd name="connsiteX135" fmla="*/ 2959608 w 6829615"/>
              <a:gd name="connsiteY135" fmla="*/ 1198721 h 4031170"/>
              <a:gd name="connsiteX136" fmla="*/ 3230404 w 6829615"/>
              <a:gd name="connsiteY136" fmla="*/ 1642682 h 4031170"/>
              <a:gd name="connsiteX137" fmla="*/ 3747326 w 6829615"/>
              <a:gd name="connsiteY137" fmla="*/ 1644587 h 4031170"/>
              <a:gd name="connsiteX138" fmla="*/ 3541300 w 6829615"/>
              <a:gd name="connsiteY138" fmla="*/ 1991868 h 4031170"/>
              <a:gd name="connsiteX139" fmla="*/ 3252216 w 6829615"/>
              <a:gd name="connsiteY139" fmla="*/ 1993011 h 4031170"/>
              <a:gd name="connsiteX140" fmla="*/ 3047333 w 6829615"/>
              <a:gd name="connsiteY140" fmla="*/ 2336959 h 4031170"/>
              <a:gd name="connsiteX141" fmla="*/ 3044381 w 6829615"/>
              <a:gd name="connsiteY141" fmla="*/ 2783681 h 4031170"/>
              <a:gd name="connsiteX142" fmla="*/ 2685479 w 6829615"/>
              <a:gd name="connsiteY142" fmla="*/ 3357848 h 4031170"/>
              <a:gd name="connsiteX143" fmla="*/ 2685479 w 6829615"/>
              <a:gd name="connsiteY143" fmla="*/ 3542633 h 4031170"/>
              <a:gd name="connsiteX144" fmla="*/ 2572417 w 6829615"/>
              <a:gd name="connsiteY144" fmla="*/ 3729704 h 4031170"/>
              <a:gd name="connsiteX145" fmla="*/ 2429923 w 6829615"/>
              <a:gd name="connsiteY145" fmla="*/ 3729704 h 4031170"/>
              <a:gd name="connsiteX146" fmla="*/ 2262092 w 6829615"/>
              <a:gd name="connsiteY146" fmla="*/ 3510820 h 4031170"/>
              <a:gd name="connsiteX147" fmla="*/ 2262092 w 6829615"/>
              <a:gd name="connsiteY147" fmla="*/ 3249454 h 4031170"/>
              <a:gd name="connsiteX148" fmla="*/ 2009489 w 6829615"/>
              <a:gd name="connsiteY148" fmla="*/ 2827115 h 4031170"/>
              <a:gd name="connsiteX149" fmla="*/ 2009489 w 6829615"/>
              <a:gd name="connsiteY149" fmla="*/ 2579941 h 4031170"/>
              <a:gd name="connsiteX150" fmla="*/ 1868900 w 6829615"/>
              <a:gd name="connsiteY150" fmla="*/ 2338483 h 4031170"/>
              <a:gd name="connsiteX151" fmla="*/ 1868900 w 6829615"/>
              <a:gd name="connsiteY151" fmla="*/ 1931575 h 4031170"/>
              <a:gd name="connsiteX152" fmla="*/ 1692974 w 6829615"/>
              <a:gd name="connsiteY152" fmla="*/ 1611154 h 4031170"/>
              <a:gd name="connsiteX153" fmla="*/ 903827 w 6829615"/>
              <a:gd name="connsiteY153" fmla="*/ 1611154 h 4031170"/>
              <a:gd name="connsiteX154" fmla="*/ 800481 w 6829615"/>
              <a:gd name="connsiteY154" fmla="*/ 1746314 h 4031170"/>
              <a:gd name="connsiteX155" fmla="*/ 513398 w 6829615"/>
              <a:gd name="connsiteY155" fmla="*/ 1746314 h 4031170"/>
              <a:gd name="connsiteX156" fmla="*/ 267653 w 6829615"/>
              <a:gd name="connsiteY156" fmla="*/ 1391984 h 4031170"/>
              <a:gd name="connsiteX157" fmla="*/ 258413 w 6829615"/>
              <a:gd name="connsiteY157" fmla="*/ 954119 h 4031170"/>
              <a:gd name="connsiteX158" fmla="*/ 644843 w 6829615"/>
              <a:gd name="connsiteY158" fmla="*/ 269462 h 4031170"/>
              <a:gd name="connsiteX159" fmla="*/ 1195102 w 6829615"/>
              <a:gd name="connsiteY159" fmla="*/ 269462 h 4031170"/>
              <a:gd name="connsiteX160" fmla="*/ 1397984 w 6829615"/>
              <a:gd name="connsiteY160" fmla="*/ 616172 h 4031170"/>
              <a:gd name="connsiteX161" fmla="*/ 1777937 w 6829615"/>
              <a:gd name="connsiteY161" fmla="*/ 616172 h 4031170"/>
              <a:gd name="connsiteX162" fmla="*/ 1962722 w 6829615"/>
              <a:gd name="connsiteY162" fmla="*/ 278987 h 4031170"/>
              <a:gd name="connsiteX163" fmla="*/ 2831402 w 6829615"/>
              <a:gd name="connsiteY163" fmla="*/ 278987 h 4031170"/>
              <a:gd name="connsiteX164" fmla="*/ 3219545 w 6829615"/>
              <a:gd name="connsiteY164" fmla="*/ 815435 h 4031170"/>
              <a:gd name="connsiteX165" fmla="*/ 3219069 w 6829615"/>
              <a:gd name="connsiteY165" fmla="*/ 1140905 h 4031170"/>
              <a:gd name="connsiteX166" fmla="*/ 3378041 w 6829615"/>
              <a:gd name="connsiteY166" fmla="*/ 1414082 h 4031170"/>
              <a:gd name="connsiteX167" fmla="*/ 4152138 w 6829615"/>
              <a:gd name="connsiteY167" fmla="*/ 1414082 h 4031170"/>
              <a:gd name="connsiteX168" fmla="*/ 3689318 w 6829615"/>
              <a:gd name="connsiteY168" fmla="*/ 2223326 h 4031170"/>
              <a:gd name="connsiteX169" fmla="*/ 3462719 w 6829615"/>
              <a:gd name="connsiteY169" fmla="*/ 2220944 h 4031170"/>
              <a:gd name="connsiteX170" fmla="*/ 3312128 w 6829615"/>
              <a:gd name="connsiteY170" fmla="*/ 2458498 h 4031170"/>
              <a:gd name="connsiteX171" fmla="*/ 3312128 w 6829615"/>
              <a:gd name="connsiteY171" fmla="*/ 2864263 h 4031170"/>
              <a:gd name="connsiteX172" fmla="*/ 2926175 w 6829615"/>
              <a:gd name="connsiteY172" fmla="*/ 3469386 h 4031170"/>
              <a:gd name="connsiteX173" fmla="*/ 2926175 w 6829615"/>
              <a:gd name="connsiteY173" fmla="*/ 3685604 h 4031170"/>
              <a:gd name="connsiteX174" fmla="*/ 2718340 w 6829615"/>
              <a:gd name="connsiteY174" fmla="*/ 4031171 h 403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6829615" h="4031170">
                <a:moveTo>
                  <a:pt x="2718340" y="4031171"/>
                </a:moveTo>
                <a:lnTo>
                  <a:pt x="2288381" y="4028504"/>
                </a:lnTo>
                <a:lnTo>
                  <a:pt x="1978724" y="3663887"/>
                </a:lnTo>
                <a:lnTo>
                  <a:pt x="1978724" y="3314129"/>
                </a:lnTo>
                <a:lnTo>
                  <a:pt x="1742980" y="2885599"/>
                </a:lnTo>
                <a:lnTo>
                  <a:pt x="1743742" y="2627662"/>
                </a:lnTo>
                <a:lnTo>
                  <a:pt x="1603534" y="2383631"/>
                </a:lnTo>
                <a:lnTo>
                  <a:pt x="1603534" y="1988344"/>
                </a:lnTo>
                <a:lnTo>
                  <a:pt x="1563624" y="1916906"/>
                </a:lnTo>
                <a:lnTo>
                  <a:pt x="1009840" y="1916906"/>
                </a:lnTo>
                <a:lnTo>
                  <a:pt x="947833" y="2024443"/>
                </a:lnTo>
                <a:lnTo>
                  <a:pt x="351282" y="2024443"/>
                </a:lnTo>
                <a:lnTo>
                  <a:pt x="0" y="1478661"/>
                </a:lnTo>
                <a:lnTo>
                  <a:pt x="0" y="860965"/>
                </a:lnTo>
                <a:lnTo>
                  <a:pt x="512636" y="0"/>
                </a:lnTo>
                <a:lnTo>
                  <a:pt x="1361408" y="0"/>
                </a:lnTo>
                <a:lnTo>
                  <a:pt x="1537526" y="290417"/>
                </a:lnTo>
                <a:lnTo>
                  <a:pt x="1638967" y="289751"/>
                </a:lnTo>
                <a:lnTo>
                  <a:pt x="1798130" y="0"/>
                </a:lnTo>
                <a:lnTo>
                  <a:pt x="6829616" y="0"/>
                </a:lnTo>
                <a:lnTo>
                  <a:pt x="6829616" y="161925"/>
                </a:lnTo>
                <a:lnTo>
                  <a:pt x="1893951" y="161925"/>
                </a:lnTo>
                <a:lnTo>
                  <a:pt x="1735169" y="451104"/>
                </a:lnTo>
                <a:lnTo>
                  <a:pt x="1446752" y="452914"/>
                </a:lnTo>
                <a:lnTo>
                  <a:pt x="1270254" y="161925"/>
                </a:lnTo>
                <a:lnTo>
                  <a:pt x="604647" y="161925"/>
                </a:lnTo>
                <a:lnTo>
                  <a:pt x="161925" y="905447"/>
                </a:lnTo>
                <a:lnTo>
                  <a:pt x="161925" y="1431036"/>
                </a:lnTo>
                <a:lnTo>
                  <a:pt x="439674" y="1862518"/>
                </a:lnTo>
                <a:lnTo>
                  <a:pt x="854297" y="1862518"/>
                </a:lnTo>
                <a:lnTo>
                  <a:pt x="916305" y="1754981"/>
                </a:lnTo>
                <a:lnTo>
                  <a:pt x="1658684" y="1754981"/>
                </a:lnTo>
                <a:lnTo>
                  <a:pt x="1765459" y="1946148"/>
                </a:lnTo>
                <a:lnTo>
                  <a:pt x="1765459" y="2340388"/>
                </a:lnTo>
                <a:lnTo>
                  <a:pt x="1905762" y="2584704"/>
                </a:lnTo>
                <a:lnTo>
                  <a:pt x="1905000" y="2844260"/>
                </a:lnTo>
                <a:lnTo>
                  <a:pt x="2140649" y="3272504"/>
                </a:lnTo>
                <a:lnTo>
                  <a:pt x="2140649" y="3604451"/>
                </a:lnTo>
                <a:lnTo>
                  <a:pt x="2363724" y="3867055"/>
                </a:lnTo>
                <a:lnTo>
                  <a:pt x="2627090" y="3868674"/>
                </a:lnTo>
                <a:lnTo>
                  <a:pt x="2764250" y="3640646"/>
                </a:lnTo>
                <a:lnTo>
                  <a:pt x="2764250" y="3422047"/>
                </a:lnTo>
                <a:lnTo>
                  <a:pt x="3150203" y="2817019"/>
                </a:lnTo>
                <a:lnTo>
                  <a:pt x="3150203" y="2411444"/>
                </a:lnTo>
                <a:lnTo>
                  <a:pt x="3374231" y="2058067"/>
                </a:lnTo>
                <a:lnTo>
                  <a:pt x="3595973" y="2060448"/>
                </a:lnTo>
                <a:lnTo>
                  <a:pt x="3872960" y="1576007"/>
                </a:lnTo>
                <a:lnTo>
                  <a:pt x="3284982" y="1576007"/>
                </a:lnTo>
                <a:lnTo>
                  <a:pt x="3057049" y="1184529"/>
                </a:lnTo>
                <a:lnTo>
                  <a:pt x="3057525" y="867728"/>
                </a:lnTo>
                <a:lnTo>
                  <a:pt x="2748724" y="440912"/>
                </a:lnTo>
                <a:lnTo>
                  <a:pt x="2058638" y="440912"/>
                </a:lnTo>
                <a:lnTo>
                  <a:pt x="1873853" y="778097"/>
                </a:lnTo>
                <a:lnTo>
                  <a:pt x="1305116" y="778097"/>
                </a:lnTo>
                <a:lnTo>
                  <a:pt x="1102233" y="431387"/>
                </a:lnTo>
                <a:lnTo>
                  <a:pt x="739426" y="431387"/>
                </a:lnTo>
                <a:lnTo>
                  <a:pt x="421196" y="995077"/>
                </a:lnTo>
                <a:lnTo>
                  <a:pt x="428435" y="1339787"/>
                </a:lnTo>
                <a:lnTo>
                  <a:pt x="598075" y="1584389"/>
                </a:lnTo>
                <a:lnTo>
                  <a:pt x="720471" y="1584389"/>
                </a:lnTo>
                <a:lnTo>
                  <a:pt x="823817" y="1449229"/>
                </a:lnTo>
                <a:lnTo>
                  <a:pt x="1788795" y="1449229"/>
                </a:lnTo>
                <a:lnTo>
                  <a:pt x="2030825" y="1890046"/>
                </a:lnTo>
                <a:lnTo>
                  <a:pt x="2030825" y="2294763"/>
                </a:lnTo>
                <a:lnTo>
                  <a:pt x="2171414" y="2536222"/>
                </a:lnTo>
                <a:lnTo>
                  <a:pt x="2171414" y="2782348"/>
                </a:lnTo>
                <a:lnTo>
                  <a:pt x="2424017" y="3204782"/>
                </a:lnTo>
                <a:lnTo>
                  <a:pt x="2424017" y="3455861"/>
                </a:lnTo>
                <a:lnTo>
                  <a:pt x="2493740" y="3546824"/>
                </a:lnTo>
                <a:lnTo>
                  <a:pt x="2523554" y="3497485"/>
                </a:lnTo>
                <a:lnTo>
                  <a:pt x="2523554" y="3311366"/>
                </a:lnTo>
                <a:lnTo>
                  <a:pt x="2882741" y="2736723"/>
                </a:lnTo>
                <a:lnTo>
                  <a:pt x="2885694" y="2291906"/>
                </a:lnTo>
                <a:lnTo>
                  <a:pt x="3159919" y="1831372"/>
                </a:lnTo>
                <a:lnTo>
                  <a:pt x="3448907" y="1830324"/>
                </a:lnTo>
                <a:lnTo>
                  <a:pt x="3463671" y="1805464"/>
                </a:lnTo>
                <a:lnTo>
                  <a:pt x="3139345" y="1804226"/>
                </a:lnTo>
                <a:lnTo>
                  <a:pt x="2795969" y="1241489"/>
                </a:lnTo>
                <a:lnTo>
                  <a:pt x="2806637" y="959072"/>
                </a:lnTo>
                <a:lnTo>
                  <a:pt x="2635949" y="708470"/>
                </a:lnTo>
                <a:lnTo>
                  <a:pt x="2205990" y="706184"/>
                </a:lnTo>
                <a:lnTo>
                  <a:pt x="2018062" y="1035939"/>
                </a:lnTo>
                <a:lnTo>
                  <a:pt x="1136618" y="1035939"/>
                </a:lnTo>
                <a:lnTo>
                  <a:pt x="966883" y="719423"/>
                </a:lnTo>
                <a:lnTo>
                  <a:pt x="906685" y="719423"/>
                </a:lnTo>
                <a:lnTo>
                  <a:pt x="707708" y="1096709"/>
                </a:lnTo>
                <a:lnTo>
                  <a:pt x="708946" y="1153954"/>
                </a:lnTo>
                <a:lnTo>
                  <a:pt x="2203990" y="1154811"/>
                </a:lnTo>
                <a:lnTo>
                  <a:pt x="2355342" y="858298"/>
                </a:lnTo>
                <a:lnTo>
                  <a:pt x="2559749" y="858298"/>
                </a:lnTo>
                <a:lnTo>
                  <a:pt x="2688812" y="1028414"/>
                </a:lnTo>
                <a:lnTo>
                  <a:pt x="2688812" y="1353217"/>
                </a:lnTo>
                <a:lnTo>
                  <a:pt x="3007519" y="1887664"/>
                </a:lnTo>
                <a:lnTo>
                  <a:pt x="2767394" y="2247900"/>
                </a:lnTo>
                <a:lnTo>
                  <a:pt x="2761583" y="2718149"/>
                </a:lnTo>
                <a:lnTo>
                  <a:pt x="2500313" y="3111532"/>
                </a:lnTo>
                <a:lnTo>
                  <a:pt x="2262378" y="2712149"/>
                </a:lnTo>
                <a:lnTo>
                  <a:pt x="2262378" y="2427446"/>
                </a:lnTo>
                <a:lnTo>
                  <a:pt x="2158460" y="2257139"/>
                </a:lnTo>
                <a:lnTo>
                  <a:pt x="2158460" y="1856708"/>
                </a:lnTo>
                <a:lnTo>
                  <a:pt x="1913192" y="1441323"/>
                </a:lnTo>
                <a:lnTo>
                  <a:pt x="2415635" y="1441323"/>
                </a:lnTo>
                <a:lnTo>
                  <a:pt x="2683859" y="1863090"/>
                </a:lnTo>
                <a:lnTo>
                  <a:pt x="2526887" y="2100072"/>
                </a:lnTo>
                <a:lnTo>
                  <a:pt x="2526887" y="2145125"/>
                </a:lnTo>
                <a:lnTo>
                  <a:pt x="2364962" y="2145125"/>
                </a:lnTo>
                <a:lnTo>
                  <a:pt x="2364962" y="2051399"/>
                </a:lnTo>
                <a:lnTo>
                  <a:pt x="2490788" y="1861280"/>
                </a:lnTo>
                <a:lnTo>
                  <a:pt x="2326672" y="1603248"/>
                </a:lnTo>
                <a:lnTo>
                  <a:pt x="2196846" y="1603248"/>
                </a:lnTo>
                <a:lnTo>
                  <a:pt x="2320385" y="1812417"/>
                </a:lnTo>
                <a:lnTo>
                  <a:pt x="2320385" y="2211705"/>
                </a:lnTo>
                <a:lnTo>
                  <a:pt x="2424303" y="2381917"/>
                </a:lnTo>
                <a:lnTo>
                  <a:pt x="2424303" y="2667572"/>
                </a:lnTo>
                <a:lnTo>
                  <a:pt x="2507742" y="2807684"/>
                </a:lnTo>
                <a:lnTo>
                  <a:pt x="2600325" y="2668334"/>
                </a:lnTo>
                <a:lnTo>
                  <a:pt x="2606040" y="2197894"/>
                </a:lnTo>
                <a:lnTo>
                  <a:pt x="2816066" y="1882902"/>
                </a:lnTo>
                <a:lnTo>
                  <a:pt x="2526887" y="1397794"/>
                </a:lnTo>
                <a:lnTo>
                  <a:pt x="2526887" y="1082897"/>
                </a:lnTo>
                <a:lnTo>
                  <a:pt x="2479358" y="1020223"/>
                </a:lnTo>
                <a:lnTo>
                  <a:pt x="2454497" y="1020223"/>
                </a:lnTo>
                <a:lnTo>
                  <a:pt x="2303145" y="1316831"/>
                </a:lnTo>
                <a:lnTo>
                  <a:pt x="759143" y="1315974"/>
                </a:lnTo>
                <a:lnTo>
                  <a:pt x="686562" y="1377315"/>
                </a:lnTo>
                <a:lnTo>
                  <a:pt x="602647" y="1378744"/>
                </a:lnTo>
                <a:lnTo>
                  <a:pt x="550259" y="1309402"/>
                </a:lnTo>
                <a:lnTo>
                  <a:pt x="545021" y="1058228"/>
                </a:lnTo>
                <a:lnTo>
                  <a:pt x="808958" y="557498"/>
                </a:lnTo>
                <a:lnTo>
                  <a:pt x="1063752" y="557498"/>
                </a:lnTo>
                <a:lnTo>
                  <a:pt x="1233583" y="874014"/>
                </a:lnTo>
                <a:lnTo>
                  <a:pt x="1923955" y="874014"/>
                </a:lnTo>
                <a:lnTo>
                  <a:pt x="2112264" y="543687"/>
                </a:lnTo>
                <a:lnTo>
                  <a:pt x="2721864" y="547021"/>
                </a:lnTo>
                <a:lnTo>
                  <a:pt x="2970371" y="911924"/>
                </a:lnTo>
                <a:lnTo>
                  <a:pt x="2959608" y="1198721"/>
                </a:lnTo>
                <a:lnTo>
                  <a:pt x="3230404" y="1642682"/>
                </a:lnTo>
                <a:lnTo>
                  <a:pt x="3747326" y="1644587"/>
                </a:lnTo>
                <a:lnTo>
                  <a:pt x="3541300" y="1991868"/>
                </a:lnTo>
                <a:lnTo>
                  <a:pt x="3252216" y="1993011"/>
                </a:lnTo>
                <a:lnTo>
                  <a:pt x="3047333" y="2336959"/>
                </a:lnTo>
                <a:lnTo>
                  <a:pt x="3044381" y="2783681"/>
                </a:lnTo>
                <a:lnTo>
                  <a:pt x="2685479" y="3357848"/>
                </a:lnTo>
                <a:lnTo>
                  <a:pt x="2685479" y="3542633"/>
                </a:lnTo>
                <a:lnTo>
                  <a:pt x="2572417" y="3729704"/>
                </a:lnTo>
                <a:lnTo>
                  <a:pt x="2429923" y="3729704"/>
                </a:lnTo>
                <a:lnTo>
                  <a:pt x="2262092" y="3510820"/>
                </a:lnTo>
                <a:lnTo>
                  <a:pt x="2262092" y="3249454"/>
                </a:lnTo>
                <a:lnTo>
                  <a:pt x="2009489" y="2827115"/>
                </a:lnTo>
                <a:lnTo>
                  <a:pt x="2009489" y="2579941"/>
                </a:lnTo>
                <a:lnTo>
                  <a:pt x="1868900" y="2338483"/>
                </a:lnTo>
                <a:lnTo>
                  <a:pt x="1868900" y="1931575"/>
                </a:lnTo>
                <a:lnTo>
                  <a:pt x="1692974" y="1611154"/>
                </a:lnTo>
                <a:lnTo>
                  <a:pt x="903827" y="1611154"/>
                </a:lnTo>
                <a:lnTo>
                  <a:pt x="800481" y="1746314"/>
                </a:lnTo>
                <a:lnTo>
                  <a:pt x="513398" y="1746314"/>
                </a:lnTo>
                <a:lnTo>
                  <a:pt x="267653" y="1391984"/>
                </a:lnTo>
                <a:lnTo>
                  <a:pt x="258413" y="954119"/>
                </a:lnTo>
                <a:lnTo>
                  <a:pt x="644843" y="269462"/>
                </a:lnTo>
                <a:lnTo>
                  <a:pt x="1195102" y="269462"/>
                </a:lnTo>
                <a:lnTo>
                  <a:pt x="1397984" y="616172"/>
                </a:lnTo>
                <a:lnTo>
                  <a:pt x="1777937" y="616172"/>
                </a:lnTo>
                <a:lnTo>
                  <a:pt x="1962722" y="278987"/>
                </a:lnTo>
                <a:lnTo>
                  <a:pt x="2831402" y="278987"/>
                </a:lnTo>
                <a:lnTo>
                  <a:pt x="3219545" y="815435"/>
                </a:lnTo>
                <a:lnTo>
                  <a:pt x="3219069" y="1140905"/>
                </a:lnTo>
                <a:lnTo>
                  <a:pt x="3378041" y="1414082"/>
                </a:lnTo>
                <a:lnTo>
                  <a:pt x="4152138" y="1414082"/>
                </a:lnTo>
                <a:lnTo>
                  <a:pt x="3689318" y="2223326"/>
                </a:lnTo>
                <a:lnTo>
                  <a:pt x="3462719" y="2220944"/>
                </a:lnTo>
                <a:lnTo>
                  <a:pt x="3312128" y="2458498"/>
                </a:lnTo>
                <a:lnTo>
                  <a:pt x="3312128" y="2864263"/>
                </a:lnTo>
                <a:lnTo>
                  <a:pt x="2926175" y="3469386"/>
                </a:lnTo>
                <a:lnTo>
                  <a:pt x="2926175" y="3685604"/>
                </a:lnTo>
                <a:lnTo>
                  <a:pt x="2718340" y="4031171"/>
                </a:lnTo>
                <a:close/>
              </a:path>
            </a:pathLst>
          </a:custGeom>
          <a:solidFill>
            <a:srgbClr val="7DBA0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28581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squar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10" name="Picture 9" descr="A green train on a track&#10;&#10;Description automatically generated">
            <a:extLst>
              <a:ext uri="{FF2B5EF4-FFF2-40B4-BE49-F238E27FC236}">
                <a16:creationId xmlns:a16="http://schemas.microsoft.com/office/drawing/2014/main" id="{632EF9B6-B7F2-5B68-A22D-54C283B3FF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5851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4608551" y="1078100"/>
            <a:ext cx="5071263" cy="2585323"/>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574970" y="3952119"/>
            <a:ext cx="2810385" cy="788724"/>
          </a:xfrm>
          <a:prstGeom prst="rect">
            <a:avLst/>
          </a:prstGeom>
        </p:spPr>
        <p:txBody>
          <a:bodyPr wrap="none" tIns="144000">
            <a:spAutoFit/>
          </a:bodyPr>
          <a:lstStyle>
            <a:lvl1pPr algn="r">
              <a:defRPr sz="2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644054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3" name="Picture Placeholder 433" descr="Colourful cargo containers stacked with a worker standing">
            <a:extLst>
              <a:ext uri="{FF2B5EF4-FFF2-40B4-BE49-F238E27FC236}">
                <a16:creationId xmlns:a16="http://schemas.microsoft.com/office/drawing/2014/main" id="{77320EED-BBCB-8B40-2FBE-A4CA2CA7D0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807024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8" name="Picture 7" descr="Train tracks with train cars on each side&#10;&#10;Description automatically generated">
            <a:extLst>
              <a:ext uri="{FF2B5EF4-FFF2-40B4-BE49-F238E27FC236}">
                <a16:creationId xmlns:a16="http://schemas.microsoft.com/office/drawing/2014/main" id="{2ED9AAEA-3731-AD3D-0F78-72016945F3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271"/>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984614" y="1239087"/>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3285615" y="3772254"/>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827067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pic>
        <p:nvPicPr>
          <p:cNvPr id="4" name="Picture 3" descr="A yellow pipes on a building&#10;&#10;Description automatically generated with medium confidence">
            <a:extLst>
              <a:ext uri="{FF2B5EF4-FFF2-40B4-BE49-F238E27FC236}">
                <a16:creationId xmlns:a16="http://schemas.microsoft.com/office/drawing/2014/main" id="{9EB74ED6-8907-4B51-479C-FDD3F66E7F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548326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2" name="Picture Placeholder 115" descr="Top view of a wooden desk with a white keyboard, drawing plan and drawing compass, and pens.">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066192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618755" y="4945338"/>
            <a:ext cx="6543458" cy="615553"/>
          </a:xfrm>
          <a:prstGeom prst="rect">
            <a:avLst/>
          </a:prstGeom>
        </p:spPr>
        <p:txBody>
          <a:bodyPr wrap="none" anchor="t">
            <a:spAutoFit/>
          </a:bodyPr>
          <a:lstStyle>
            <a:lvl1pPr>
              <a:defRPr sz="4000">
                <a:solidFill>
                  <a:schemeClr val="tx1"/>
                </a:solidFill>
              </a:defRPr>
            </a:lvl1pPr>
          </a:lstStyle>
          <a:p>
            <a:r>
              <a:rPr lang="en-GB"/>
              <a:t>Click to edit Master title style</a:t>
            </a:r>
            <a:endParaRPr lang="en-US"/>
          </a:p>
        </p:txBody>
      </p:sp>
      <p:sp>
        <p:nvSpPr>
          <p:cNvPr id="2" name="Text Placeholder 18">
            <a:extLst>
              <a:ext uri="{FF2B5EF4-FFF2-40B4-BE49-F238E27FC236}">
                <a16:creationId xmlns:a16="http://schemas.microsoft.com/office/drawing/2014/main" id="{DF6E4E97-1E5E-6DDC-51DB-51A4B672C716}"/>
              </a:ext>
            </a:extLst>
          </p:cNvPr>
          <p:cNvSpPr>
            <a:spLocks noGrp="1"/>
          </p:cNvSpPr>
          <p:nvPr>
            <p:ph type="body" sz="quarter" idx="13" hasCustomPrompt="1"/>
          </p:nvPr>
        </p:nvSpPr>
        <p:spPr>
          <a:xfrm>
            <a:off x="618757" y="5572294"/>
            <a:ext cx="5032147" cy="484025"/>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here and here and here</a:t>
            </a:r>
            <a:endParaRPr lang="en-GB" sz="2400"/>
          </a:p>
        </p:txBody>
      </p:sp>
    </p:spTree>
    <p:extLst>
      <p:ext uri="{BB962C8B-B14F-4D97-AF65-F5344CB8AC3E}">
        <p14:creationId xmlns:p14="http://schemas.microsoft.com/office/powerpoint/2010/main" val="2283677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994C55-28DA-03C2-35BC-75F5D854F08B}"/>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13" name="Picture Placeholder 12">
            <a:extLst>
              <a:ext uri="{FF2B5EF4-FFF2-40B4-BE49-F238E27FC236}">
                <a16:creationId xmlns:a16="http://schemas.microsoft.com/office/drawing/2014/main" id="{BC6E6505-1432-E7D8-FDE1-5E4383D36C37}"/>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a:p>
        </p:txBody>
      </p:sp>
      <p:sp>
        <p:nvSpPr>
          <p:cNvPr id="26" name="Text Placeholder 13">
            <a:extLst>
              <a:ext uri="{FF2B5EF4-FFF2-40B4-BE49-F238E27FC236}">
                <a16:creationId xmlns:a16="http://schemas.microsoft.com/office/drawing/2014/main" id="{615020BA-0B93-180E-3093-EAC3BCC73BB5}"/>
              </a:ext>
            </a:extLst>
          </p:cNvPr>
          <p:cNvSpPr>
            <a:spLocks noGrp="1"/>
          </p:cNvSpPr>
          <p:nvPr>
            <p:ph type="body" sz="quarter" idx="16" hasCustomPrompt="1"/>
          </p:nvPr>
        </p:nvSpPr>
        <p:spPr>
          <a:xfrm>
            <a:off x="283474" y="517638"/>
            <a:ext cx="5889053" cy="410136"/>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Freeform 1">
            <a:extLst>
              <a:ext uri="{FF2B5EF4-FFF2-40B4-BE49-F238E27FC236}">
                <a16:creationId xmlns:a16="http://schemas.microsoft.com/office/drawing/2014/main" id="{8CE118E7-1BAE-2BED-BA49-7E01CC506DEF}"/>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3" name="Rectangle 2">
            <a:extLst>
              <a:ext uri="{FF2B5EF4-FFF2-40B4-BE49-F238E27FC236}">
                <a16:creationId xmlns:a16="http://schemas.microsoft.com/office/drawing/2014/main" id="{72C509C7-F64D-8D3C-E43B-BAD58331BD3D}"/>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4" name="Title 1">
            <a:extLst>
              <a:ext uri="{FF2B5EF4-FFF2-40B4-BE49-F238E27FC236}">
                <a16:creationId xmlns:a16="http://schemas.microsoft.com/office/drawing/2014/main" id="{549A9D43-FF02-9C81-1CFC-D9B244C57579}"/>
              </a:ext>
            </a:extLst>
          </p:cNvPr>
          <p:cNvSpPr>
            <a:spLocks noGrp="1"/>
          </p:cNvSpPr>
          <p:nvPr>
            <p:ph type="title" hasCustomPrompt="1"/>
          </p:nvPr>
        </p:nvSpPr>
        <p:spPr>
          <a:xfrm>
            <a:off x="283474" y="152400"/>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6" name="Graphic 64">
            <a:extLst>
              <a:ext uri="{FF2B5EF4-FFF2-40B4-BE49-F238E27FC236}">
                <a16:creationId xmlns:a16="http://schemas.microsoft.com/office/drawing/2014/main" id="{410252B1-98B5-8714-70E8-11601AFBFE16}"/>
              </a:ext>
            </a:extLst>
          </p:cNvPr>
          <p:cNvSpPr/>
          <p:nvPr userDrawn="1"/>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a:p>
        </p:txBody>
      </p:sp>
    </p:spTree>
    <p:extLst>
      <p:ext uri="{BB962C8B-B14F-4D97-AF65-F5344CB8AC3E}">
        <p14:creationId xmlns:p14="http://schemas.microsoft.com/office/powerpoint/2010/main" val="46749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3" name="Picture 2">
            <a:extLst>
              <a:ext uri="{FF2B5EF4-FFF2-40B4-BE49-F238E27FC236}">
                <a16:creationId xmlns:a16="http://schemas.microsoft.com/office/drawing/2014/main" id="{250BD579-4CC2-EDC1-6F2E-4E4E271189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505147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4A12B0-5BA2-5100-AAD4-E12E3C1737AF}"/>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2" name="Picture Placeholder 1">
            <a:extLst>
              <a:ext uri="{FF2B5EF4-FFF2-40B4-BE49-F238E27FC236}">
                <a16:creationId xmlns:a16="http://schemas.microsoft.com/office/drawing/2014/main" id="{29B7C479-2D3F-2960-139A-D5BB63A41E19}"/>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a:p>
        </p:txBody>
      </p:sp>
      <p:sp>
        <p:nvSpPr>
          <p:cNvPr id="10" name="Freeform 9">
            <a:extLst>
              <a:ext uri="{FF2B5EF4-FFF2-40B4-BE49-F238E27FC236}">
                <a16:creationId xmlns:a16="http://schemas.microsoft.com/office/drawing/2014/main" id="{FD2AA106-02DD-9456-5F7D-D1D25492CD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11" name="Rectangle 10">
            <a:extLst>
              <a:ext uri="{FF2B5EF4-FFF2-40B4-BE49-F238E27FC236}">
                <a16:creationId xmlns:a16="http://schemas.microsoft.com/office/drawing/2014/main" id="{05D950A5-2828-221A-996F-175C05E4BB43}"/>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4" name="Title 1">
            <a:extLst>
              <a:ext uri="{FF2B5EF4-FFF2-40B4-BE49-F238E27FC236}">
                <a16:creationId xmlns:a16="http://schemas.microsoft.com/office/drawing/2014/main" id="{8470FF30-5A43-9A43-5905-5F595AC738D5}"/>
              </a:ext>
            </a:extLst>
          </p:cNvPr>
          <p:cNvSpPr>
            <a:spLocks noGrp="1"/>
          </p:cNvSpPr>
          <p:nvPr>
            <p:ph type="title" hasCustomPrompt="1"/>
          </p:nvPr>
        </p:nvSpPr>
        <p:spPr>
          <a:xfrm>
            <a:off x="303795" y="2844800"/>
            <a:ext cx="6212351" cy="410136"/>
          </a:xfrm>
          <a:prstGeom prst="rect">
            <a:avLst/>
          </a:prstGeom>
        </p:spPr>
        <p:txBody>
          <a:bodyPr>
            <a:noAutofit/>
          </a:bodyPr>
          <a:lstStyle>
            <a:lvl1pPr>
              <a:defRPr sz="4000"/>
            </a:lvl1pPr>
          </a:lstStyle>
          <a:p>
            <a:r>
              <a:rPr lang="en-US"/>
              <a:t>Click To Edit Custom Slide</a:t>
            </a:r>
            <a:endParaRPr lang="en-GB"/>
          </a:p>
        </p:txBody>
      </p:sp>
      <p:sp>
        <p:nvSpPr>
          <p:cNvPr id="65" name="Text Placeholder 13">
            <a:extLst>
              <a:ext uri="{FF2B5EF4-FFF2-40B4-BE49-F238E27FC236}">
                <a16:creationId xmlns:a16="http://schemas.microsoft.com/office/drawing/2014/main" id="{0A8EDC15-9113-2840-B13A-8731DFA92A06}"/>
              </a:ext>
            </a:extLst>
          </p:cNvPr>
          <p:cNvSpPr>
            <a:spLocks noGrp="1"/>
          </p:cNvSpPr>
          <p:nvPr>
            <p:ph type="body" sz="quarter" idx="16" hasCustomPrompt="1"/>
          </p:nvPr>
        </p:nvSpPr>
        <p:spPr>
          <a:xfrm>
            <a:off x="303795" y="3548530"/>
            <a:ext cx="5889053" cy="410136"/>
          </a:xfrm>
          <a:prstGeom prst="rect">
            <a:avLst/>
          </a:prstGeom>
        </p:spPr>
        <p:txBody>
          <a:bodyPr wrap="none"/>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3652394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93634" y="528118"/>
            <a:ext cx="5907785" cy="352276"/>
          </a:xfrm>
          <a:prstGeom prst="rect">
            <a:avLst/>
          </a:prstGeom>
        </p:spPr>
        <p:txBody>
          <a:bodyPr wrap="square">
            <a:spAutoFit/>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ext Placeholder 4">
            <a:extLst>
              <a:ext uri="{FF2B5EF4-FFF2-40B4-BE49-F238E27FC236}">
                <a16:creationId xmlns:a16="http://schemas.microsoft.com/office/drawing/2014/main" id="{EF0BAC52-79D1-6BFD-F36B-C7F59E7AB7A6}"/>
              </a:ext>
            </a:extLst>
          </p:cNvPr>
          <p:cNvSpPr>
            <a:spLocks noGrp="1"/>
          </p:cNvSpPr>
          <p:nvPr>
            <p:ph type="body" sz="quarter" idx="17" hasCustomPrompt="1"/>
          </p:nvPr>
        </p:nvSpPr>
        <p:spPr>
          <a:xfrm>
            <a:off x="618755" y="1778000"/>
            <a:ext cx="42037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3" name="Title 1">
            <a:extLst>
              <a:ext uri="{FF2B5EF4-FFF2-40B4-BE49-F238E27FC236}">
                <a16:creationId xmlns:a16="http://schemas.microsoft.com/office/drawing/2014/main" id="{3E1EFCF2-014A-C6FC-8AA7-CCC868BA8A60}"/>
              </a:ext>
            </a:extLst>
          </p:cNvPr>
          <p:cNvSpPr>
            <a:spLocks noGrp="1"/>
          </p:cNvSpPr>
          <p:nvPr>
            <p:ph type="title" hasCustomPrompt="1"/>
          </p:nvPr>
        </p:nvSpPr>
        <p:spPr>
          <a:xfrm>
            <a:off x="283474" y="158786"/>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24416671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83475" y="845445"/>
            <a:ext cx="10079724" cy="352276"/>
          </a:xfrm>
          <a:prstGeom prst="rect">
            <a:avLst/>
          </a:prstGeom>
        </p:spPr>
        <p:txBody>
          <a:bodyPr wrap="square">
            <a:spAutoFit/>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5" name="Text Placeholder 4">
            <a:extLst>
              <a:ext uri="{FF2B5EF4-FFF2-40B4-BE49-F238E27FC236}">
                <a16:creationId xmlns:a16="http://schemas.microsoft.com/office/drawing/2014/main" id="{481F9625-3BD0-8CEF-BB6E-C2D380C4041F}"/>
              </a:ext>
            </a:extLst>
          </p:cNvPr>
          <p:cNvSpPr>
            <a:spLocks noGrp="1"/>
          </p:cNvSpPr>
          <p:nvPr>
            <p:ph type="body" sz="quarter" idx="17" hasCustomPrompt="1"/>
          </p:nvPr>
        </p:nvSpPr>
        <p:spPr>
          <a:xfrm>
            <a:off x="283474" y="1778000"/>
            <a:ext cx="36720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6" name="Text Placeholder 4">
            <a:extLst>
              <a:ext uri="{FF2B5EF4-FFF2-40B4-BE49-F238E27FC236}">
                <a16:creationId xmlns:a16="http://schemas.microsoft.com/office/drawing/2014/main" id="{5CFE821C-A126-325A-A5F7-2E8FCBEC6AC0}"/>
              </a:ext>
            </a:extLst>
          </p:cNvPr>
          <p:cNvSpPr>
            <a:spLocks noGrp="1"/>
          </p:cNvSpPr>
          <p:nvPr>
            <p:ph type="body" sz="quarter" idx="18" hasCustomPrompt="1"/>
          </p:nvPr>
        </p:nvSpPr>
        <p:spPr>
          <a:xfrm>
            <a:off x="4260000"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7" name="Text Placeholder 4">
            <a:extLst>
              <a:ext uri="{FF2B5EF4-FFF2-40B4-BE49-F238E27FC236}">
                <a16:creationId xmlns:a16="http://schemas.microsoft.com/office/drawing/2014/main" id="{177C89CF-65C0-65A1-9053-1E5547FD1A35}"/>
              </a:ext>
            </a:extLst>
          </p:cNvPr>
          <p:cNvSpPr>
            <a:spLocks noGrp="1"/>
          </p:cNvSpPr>
          <p:nvPr>
            <p:ph type="body" sz="quarter" idx="19" hasCustomPrompt="1"/>
          </p:nvPr>
        </p:nvSpPr>
        <p:spPr>
          <a:xfrm>
            <a:off x="8236526"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8" name="Title 1">
            <a:extLst>
              <a:ext uri="{FF2B5EF4-FFF2-40B4-BE49-F238E27FC236}">
                <a16:creationId xmlns:a16="http://schemas.microsoft.com/office/drawing/2014/main" id="{F10E32AF-ABB5-810B-6647-AA7A03E11C8C}"/>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494277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E057FC0-0CF3-598B-7894-CC63D03D9B7D}"/>
              </a:ext>
            </a:extLst>
          </p:cNvPr>
          <p:cNvSpPr>
            <a:spLocks noGrp="1"/>
          </p:cNvSpPr>
          <p:nvPr>
            <p:ph type="pic" sz="quarter" idx="15"/>
          </p:nvPr>
        </p:nvSpPr>
        <p:spPr>
          <a:xfrm>
            <a:off x="4610100" y="1777883"/>
            <a:ext cx="7581900" cy="3902075"/>
          </a:xfrm>
          <a:prstGeom prst="rect">
            <a:avLst/>
          </a:prstGeom>
          <a:pattFill prst="diagBrick">
            <a:fgClr>
              <a:schemeClr val="tx2">
                <a:lumMod val="20000"/>
                <a:lumOff val="80000"/>
              </a:schemeClr>
            </a:fgClr>
            <a:bgClr>
              <a:schemeClr val="bg1"/>
            </a:bgClr>
          </a:pattFill>
        </p:spPr>
        <p:txBody>
          <a:bodyPr/>
          <a:lstStyle/>
          <a:p>
            <a:endParaRPr lang="en-US"/>
          </a:p>
        </p:txBody>
      </p:sp>
      <p:sp>
        <p:nvSpPr>
          <p:cNvPr id="5" name="Subtitle 2">
            <a:extLst>
              <a:ext uri="{FF2B5EF4-FFF2-40B4-BE49-F238E27FC236}">
                <a16:creationId xmlns:a16="http://schemas.microsoft.com/office/drawing/2014/main" id="{51CA1FCD-EF11-F77D-A3FA-03915A1E7585}"/>
              </a:ext>
            </a:extLst>
          </p:cNvPr>
          <p:cNvSpPr>
            <a:spLocks noGrp="1"/>
          </p:cNvSpPr>
          <p:nvPr>
            <p:ph type="subTitle" idx="1" hasCustomPrompt="1"/>
          </p:nvPr>
        </p:nvSpPr>
        <p:spPr>
          <a:xfrm>
            <a:off x="297951" y="2466814"/>
            <a:ext cx="4139578" cy="3213144"/>
          </a:xfrm>
          <a:prstGeom prst="rect">
            <a:avLst/>
          </a:prstGeom>
        </p:spPr>
        <p:txBody>
          <a:bodyPr/>
          <a:lstStyle>
            <a:lvl1pPr marL="7521" marR="361381" indent="-189904" algn="l">
              <a:lnSpc>
                <a:spcPct val="100000"/>
              </a:lnSpc>
              <a:spcBef>
                <a:spcPts val="56"/>
              </a:spcBef>
              <a:buNone/>
              <a:defRPr sz="16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1800"/>
              <a:t>Normal text here and here and here and here</a:t>
            </a:r>
            <a:endParaRPr lang="en-GB" sz="2400"/>
          </a:p>
        </p:txBody>
      </p:sp>
      <p:sp>
        <p:nvSpPr>
          <p:cNvPr id="17" name="Text Placeholder 13">
            <a:extLst>
              <a:ext uri="{FF2B5EF4-FFF2-40B4-BE49-F238E27FC236}">
                <a16:creationId xmlns:a16="http://schemas.microsoft.com/office/drawing/2014/main" id="{77ADA2A2-B019-3E85-7EB4-24AC52AC21F0}"/>
              </a:ext>
            </a:extLst>
          </p:cNvPr>
          <p:cNvSpPr>
            <a:spLocks noGrp="1"/>
          </p:cNvSpPr>
          <p:nvPr>
            <p:ph type="body" sz="quarter" idx="16" hasCustomPrompt="1"/>
          </p:nvPr>
        </p:nvSpPr>
        <p:spPr>
          <a:xfrm>
            <a:off x="287792" y="1776016"/>
            <a:ext cx="4139578" cy="690797"/>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itle 1">
            <a:extLst>
              <a:ext uri="{FF2B5EF4-FFF2-40B4-BE49-F238E27FC236}">
                <a16:creationId xmlns:a16="http://schemas.microsoft.com/office/drawing/2014/main" id="{FBCE2CF7-1553-356D-C0BE-FEE5FC33778B}"/>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271742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031-043D-4150-8D51-38680CAB1C7B}"/>
              </a:ext>
            </a:extLst>
          </p:cNvPr>
          <p:cNvSpPr>
            <a:spLocks noGrp="1"/>
          </p:cNvSpPr>
          <p:nvPr>
            <p:ph type="title" hasCustomPrompt="1"/>
          </p:nvPr>
        </p:nvSpPr>
        <p:spPr>
          <a:xfrm>
            <a:off x="641436" y="1061440"/>
            <a:ext cx="10822684" cy="430887"/>
          </a:xfrm>
          <a:prstGeom prst="rect">
            <a:avLst/>
          </a:prstGeom>
        </p:spPr>
        <p:txBody>
          <a:bodyPr wrap="square">
            <a:spAutoFit/>
          </a:bodyPr>
          <a:lstStyle>
            <a:lvl1pPr algn="ctr">
              <a:defRPr/>
            </a:lvl1pPr>
          </a:lstStyle>
          <a:p>
            <a:r>
              <a:rPr lang="en-US"/>
              <a:t>Click To Edit Custom Slide</a:t>
            </a:r>
            <a:endParaRPr lang="en-GB"/>
          </a:p>
        </p:txBody>
      </p:sp>
      <p:sp>
        <p:nvSpPr>
          <p:cNvPr id="4" name="Subtitle 2">
            <a:extLst>
              <a:ext uri="{FF2B5EF4-FFF2-40B4-BE49-F238E27FC236}">
                <a16:creationId xmlns:a16="http://schemas.microsoft.com/office/drawing/2014/main" id="{BC6647BB-83A6-68CE-A0DA-BA6CBD6AE757}"/>
              </a:ext>
            </a:extLst>
          </p:cNvPr>
          <p:cNvSpPr>
            <a:spLocks noGrp="1"/>
          </p:cNvSpPr>
          <p:nvPr>
            <p:ph type="subTitle" idx="1" hasCustomPrompt="1"/>
          </p:nvPr>
        </p:nvSpPr>
        <p:spPr>
          <a:xfrm>
            <a:off x="641435" y="2112087"/>
            <a:ext cx="10822684" cy="2361671"/>
          </a:xfrm>
          <a:prstGeom prst="rect">
            <a:avLst/>
          </a:prstGeom>
        </p:spPr>
        <p:txBody>
          <a:bodyPr/>
          <a:lstStyle>
            <a:lvl1pPr marL="7521" marR="361381" indent="-189904" algn="ctr">
              <a:lnSpc>
                <a:spcPct val="165300"/>
              </a:lnSpc>
              <a:spcBef>
                <a:spcPts val="56"/>
              </a:spcBef>
              <a:buNone/>
              <a:defRPr sz="20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a:t>Lorem ipsum dolor sit </a:t>
            </a:r>
            <a:r>
              <a:rPr lang="en-US" sz="2400" err="1"/>
              <a:t>amet</a:t>
            </a:r>
            <a:r>
              <a:rPr lang="en-US" sz="2400"/>
              <a:t>, </a:t>
            </a:r>
            <a:r>
              <a:rPr lang="en-US" sz="2400" err="1"/>
              <a:t>consectetuer</a:t>
            </a:r>
            <a:r>
              <a:rPr lang="en-US" sz="2400"/>
              <a:t> </a:t>
            </a:r>
            <a:r>
              <a:rPr lang="en-US" sz="2400" err="1"/>
              <a:t>adipiscing</a:t>
            </a:r>
            <a:r>
              <a:rPr lang="en-US" sz="2400"/>
              <a:t> </a:t>
            </a:r>
            <a:r>
              <a:rPr lang="en-US" sz="2400" err="1"/>
              <a:t>elit</a:t>
            </a:r>
            <a:r>
              <a:rPr lang="en-US" sz="2400"/>
              <a:t>, sed diam </a:t>
            </a:r>
            <a:r>
              <a:rPr lang="en-US" sz="2400" err="1"/>
              <a:t>nonummy</a:t>
            </a:r>
            <a:r>
              <a:rPr lang="en-US" sz="2400"/>
              <a:t> </a:t>
            </a:r>
            <a:r>
              <a:rPr lang="en-US" sz="2400" err="1"/>
              <a:t>nibh</a:t>
            </a:r>
            <a:r>
              <a:rPr lang="en-US" sz="2400"/>
              <a:t> </a:t>
            </a:r>
            <a:r>
              <a:rPr lang="en-US" sz="2400" err="1"/>
              <a:t>euismod</a:t>
            </a:r>
            <a:r>
              <a:rPr lang="en-US" sz="2400"/>
              <a:t> </a:t>
            </a:r>
            <a:r>
              <a:rPr lang="en-US" sz="2400" err="1"/>
              <a:t>tincidunt</a:t>
            </a:r>
            <a:r>
              <a:rPr lang="en-US" sz="2400"/>
              <a:t> </a:t>
            </a:r>
            <a:r>
              <a:rPr lang="en-US" sz="2400" err="1"/>
              <a:t>ut</a:t>
            </a:r>
            <a:r>
              <a:rPr lang="en-US" sz="2400"/>
              <a:t> </a:t>
            </a:r>
            <a:r>
              <a:rPr lang="en-US" sz="2400" err="1"/>
              <a:t>laoreet</a:t>
            </a:r>
            <a:r>
              <a:rPr lang="en-US" sz="2400"/>
              <a:t> dolore magna </a:t>
            </a:r>
            <a:r>
              <a:rPr lang="en-US" sz="2400" err="1"/>
              <a:t>aliquam</a:t>
            </a:r>
            <a:r>
              <a:rPr lang="en-US" sz="2400"/>
              <a:t> </a:t>
            </a:r>
            <a:r>
              <a:rPr lang="en-US" sz="2400" err="1"/>
              <a:t>erat</a:t>
            </a:r>
            <a:r>
              <a:rPr lang="en-US" sz="2400"/>
              <a:t> </a:t>
            </a:r>
            <a:r>
              <a:rPr lang="en-US" sz="2400" err="1"/>
              <a:t>volutpat</a:t>
            </a:r>
            <a:r>
              <a:rPr lang="en-US" sz="2400"/>
              <a:t>. Ut </a:t>
            </a:r>
            <a:r>
              <a:rPr lang="en-US" sz="2400" err="1"/>
              <a:t>wisi</a:t>
            </a:r>
            <a:r>
              <a:rPr lang="en-US" sz="2400"/>
              <a:t> </a:t>
            </a:r>
            <a:r>
              <a:rPr lang="en-US" sz="2400" err="1"/>
              <a:t>enim</a:t>
            </a:r>
            <a:r>
              <a:rPr lang="en-US" sz="2400"/>
              <a:t> ad minim </a:t>
            </a:r>
            <a:r>
              <a:rPr lang="en-US" sz="2400" err="1"/>
              <a:t>veniam</a:t>
            </a:r>
            <a:r>
              <a:rPr lang="en-US" sz="2400"/>
              <a:t>, </a:t>
            </a:r>
            <a:r>
              <a:rPr lang="en-US" sz="2400" err="1"/>
              <a:t>quis</a:t>
            </a:r>
            <a:r>
              <a:rPr lang="en-US" sz="2400"/>
              <a:t> </a:t>
            </a:r>
            <a:r>
              <a:rPr lang="en-US" sz="2400" err="1"/>
              <a:t>nostrud</a:t>
            </a:r>
            <a:r>
              <a:rPr lang="en-US" sz="2400"/>
              <a:t> </a:t>
            </a:r>
            <a:r>
              <a:rPr lang="en-US" sz="2400" err="1"/>
              <a:t>exerci</a:t>
            </a:r>
            <a:r>
              <a:rPr lang="en-US" sz="2400"/>
              <a:t> </a:t>
            </a:r>
            <a:r>
              <a:rPr lang="en-US" sz="2400" err="1"/>
              <a:t>tation</a:t>
            </a:r>
            <a:r>
              <a:rPr lang="en-US" sz="2400"/>
              <a:t> </a:t>
            </a:r>
            <a:r>
              <a:rPr lang="en-US" sz="2400" err="1"/>
              <a:t>ullamcorper</a:t>
            </a:r>
            <a:r>
              <a:rPr lang="en-US" sz="2400"/>
              <a:t> </a:t>
            </a:r>
            <a:r>
              <a:rPr lang="en-US" sz="2400" err="1"/>
              <a:t>suscipit</a:t>
            </a:r>
            <a:r>
              <a:rPr lang="en-US" sz="2400"/>
              <a:t> </a:t>
            </a:r>
            <a:r>
              <a:rPr lang="en-US" sz="2400" err="1"/>
              <a:t>lobortis</a:t>
            </a:r>
            <a:r>
              <a:rPr lang="en-US" sz="2400"/>
              <a:t> </a:t>
            </a:r>
            <a:r>
              <a:rPr lang="en-US" sz="2400" err="1"/>
              <a:t>nisl</a:t>
            </a:r>
            <a:r>
              <a:rPr lang="en-US" sz="2400"/>
              <a:t> </a:t>
            </a:r>
            <a:r>
              <a:rPr lang="en-US" sz="2400" err="1"/>
              <a:t>ut</a:t>
            </a:r>
            <a:r>
              <a:rPr lang="en-US" sz="2400"/>
              <a:t> </a:t>
            </a:r>
            <a:r>
              <a:rPr lang="en-US" sz="2400" err="1"/>
              <a:t>aliquip</a:t>
            </a:r>
            <a:r>
              <a:rPr lang="en-US" sz="2400"/>
              <a:t> ex </a:t>
            </a:r>
            <a:r>
              <a:rPr lang="en-US" sz="2400" err="1"/>
              <a:t>ea</a:t>
            </a:r>
            <a:r>
              <a:rPr lang="en-US" sz="2400"/>
              <a:t> </a:t>
            </a:r>
            <a:r>
              <a:rPr lang="en-US" sz="2400" err="1"/>
              <a:t>commodo</a:t>
            </a:r>
            <a:r>
              <a:rPr lang="en-US" sz="2400"/>
              <a:t> </a:t>
            </a:r>
            <a:r>
              <a:rPr lang="en-US" sz="2400" err="1"/>
              <a:t>consequat</a:t>
            </a:r>
            <a:r>
              <a:rPr lang="en-US" sz="2400"/>
              <a:t>.</a:t>
            </a:r>
          </a:p>
        </p:txBody>
      </p:sp>
      <p:sp>
        <p:nvSpPr>
          <p:cNvPr id="5" name="Text Placeholder 7">
            <a:extLst>
              <a:ext uri="{FF2B5EF4-FFF2-40B4-BE49-F238E27FC236}">
                <a16:creationId xmlns:a16="http://schemas.microsoft.com/office/drawing/2014/main" id="{CBA122D4-C660-4B51-E621-0749C8299F41}"/>
              </a:ext>
            </a:extLst>
          </p:cNvPr>
          <p:cNvSpPr>
            <a:spLocks noGrp="1"/>
          </p:cNvSpPr>
          <p:nvPr>
            <p:ph type="body" sz="quarter" idx="11" hasCustomPrompt="1"/>
          </p:nvPr>
        </p:nvSpPr>
        <p:spPr>
          <a:xfrm>
            <a:off x="4996657" y="4689172"/>
            <a:ext cx="1763624" cy="238527"/>
          </a:xfrm>
          <a:prstGeom prst="rect">
            <a:avLst/>
          </a:prstGeom>
          <a:solidFill>
            <a:schemeClr val="bg1"/>
          </a:solidFill>
        </p:spPr>
        <p:txBody>
          <a:bodyPr wrap="none">
            <a:spAutoFit/>
          </a:bodyPr>
          <a:lstStyle>
            <a:lvl1pPr>
              <a:defRPr sz="900" b="0" i="1">
                <a:solidFill>
                  <a:srgbClr val="66594C"/>
                </a:solidFill>
                <a:latin typeface="Apex New Medium Italic" panose="02010600040501010103" pitchFamily="2" charset="77"/>
                <a:ea typeface="Apex New Medium Italic" panose="02010600040501010103" pitchFamily="2" charset="77"/>
              </a:defRPr>
            </a:lvl1pPr>
          </a:lstStyle>
          <a:p>
            <a:pPr lvl="0"/>
            <a:r>
              <a:rPr lang="en-GB"/>
              <a:t>Click to edit master text styles.  </a:t>
            </a:r>
          </a:p>
        </p:txBody>
      </p:sp>
    </p:spTree>
    <p:extLst>
      <p:ext uri="{BB962C8B-B14F-4D97-AF65-F5344CB8AC3E}">
        <p14:creationId xmlns:p14="http://schemas.microsoft.com/office/powerpoint/2010/main" val="1305239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E62448-174A-A466-FFFC-726AD162454F}"/>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10" name="Text Placeholder 13">
            <a:extLst>
              <a:ext uri="{FF2B5EF4-FFF2-40B4-BE49-F238E27FC236}">
                <a16:creationId xmlns:a16="http://schemas.microsoft.com/office/drawing/2014/main" id="{7820E3CC-DF6C-09AC-D76A-4F15CB3254AD}"/>
              </a:ext>
            </a:extLst>
          </p:cNvPr>
          <p:cNvSpPr>
            <a:spLocks noGrp="1"/>
          </p:cNvSpPr>
          <p:nvPr>
            <p:ph type="body" sz="quarter" idx="16" hasCustomPrompt="1"/>
          </p:nvPr>
        </p:nvSpPr>
        <p:spPr>
          <a:xfrm>
            <a:off x="283475" y="831283"/>
            <a:ext cx="5889053" cy="410136"/>
          </a:xfrm>
          <a:prstGeom prst="rect">
            <a:avLst/>
          </a:prstGeom>
        </p:spPr>
        <p:txBody>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3197104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386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2" name="Freeform 1">
            <a:extLst>
              <a:ext uri="{FF2B5EF4-FFF2-40B4-BE49-F238E27FC236}">
                <a16:creationId xmlns:a16="http://schemas.microsoft.com/office/drawing/2014/main" id="{9356F0B1-A2E8-1558-F23B-6FD74C52E4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4" name="Rectangle 3">
            <a:extLst>
              <a:ext uri="{FF2B5EF4-FFF2-40B4-BE49-F238E27FC236}">
                <a16:creationId xmlns:a16="http://schemas.microsoft.com/office/drawing/2014/main" id="{F1325288-7D19-894A-52D8-9A820BF0B847}"/>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Tree>
    <p:extLst>
      <p:ext uri="{BB962C8B-B14F-4D97-AF65-F5344CB8AC3E}">
        <p14:creationId xmlns:p14="http://schemas.microsoft.com/office/powerpoint/2010/main" val="295817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0" y="0"/>
            <a:ext cx="12192000" cy="603754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Tree>
    <p:extLst>
      <p:ext uri="{BB962C8B-B14F-4D97-AF65-F5344CB8AC3E}">
        <p14:creationId xmlns:p14="http://schemas.microsoft.com/office/powerpoint/2010/main" val="3398734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F89E258-1D79-4E25-B592-51F1147856D6}"/>
              </a:ext>
            </a:extLst>
          </p:cNvPr>
          <p:cNvSpPr>
            <a:spLocks noGrp="1"/>
          </p:cNvSpPr>
          <p:nvPr>
            <p:ph type="ctrTitle" hasCustomPrompt="1"/>
          </p:nvPr>
        </p:nvSpPr>
        <p:spPr>
          <a:xfrm>
            <a:off x="589941" y="356990"/>
            <a:ext cx="9145218" cy="661832"/>
          </a:xfrm>
          <a:prstGeom prst="rect">
            <a:avLst/>
          </a:prstGeom>
        </p:spPr>
        <p:txBody>
          <a:bodyPr anchor="b"/>
          <a:lstStyle>
            <a:lvl1pPr algn="l">
              <a:defRPr sz="28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SLIDE TITLE GOES HERE</a:t>
            </a:r>
            <a:br>
              <a:rPr lang="en-US"/>
            </a:br>
            <a:r>
              <a:rPr lang="en-US"/>
              <a:t>ON TWO LINES IF NECESSARY</a:t>
            </a:r>
          </a:p>
        </p:txBody>
      </p:sp>
      <p:sp>
        <p:nvSpPr>
          <p:cNvPr id="7" name="Text Placeholder 2">
            <a:extLst>
              <a:ext uri="{FF2B5EF4-FFF2-40B4-BE49-F238E27FC236}">
                <a16:creationId xmlns:a16="http://schemas.microsoft.com/office/drawing/2014/main" id="{87644EA8-7028-42E5-833F-BAD05B8F4B77}"/>
              </a:ext>
            </a:extLst>
          </p:cNvPr>
          <p:cNvSpPr>
            <a:spLocks noGrp="1"/>
          </p:cNvSpPr>
          <p:nvPr>
            <p:ph idx="1"/>
          </p:nvPr>
        </p:nvSpPr>
        <p:spPr>
          <a:xfrm>
            <a:off x="568328" y="1201381"/>
            <a:ext cx="11055343" cy="5299629"/>
          </a:xfrm>
          <a:prstGeom prst="rect">
            <a:avLst/>
          </a:prstGeom>
        </p:spPr>
        <p:txBody>
          <a:bodyPr vert="horz" lIns="36000" tIns="18000" rIns="0" bIns="18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9" name="object 11">
            <a:extLst>
              <a:ext uri="{FF2B5EF4-FFF2-40B4-BE49-F238E27FC236}">
                <a16:creationId xmlns:a16="http://schemas.microsoft.com/office/drawing/2014/main" id="{235ED689-9638-443C-9A10-E043942A6629}"/>
              </a:ext>
            </a:extLst>
          </p:cNvPr>
          <p:cNvSpPr/>
          <p:nvPr userDrawn="1"/>
        </p:nvSpPr>
        <p:spPr>
          <a:xfrm>
            <a:off x="620851" y="6136760"/>
            <a:ext cx="166575" cy="294959"/>
          </a:xfrm>
          <a:custGeom>
            <a:avLst/>
            <a:gdLst/>
            <a:ahLst/>
            <a:cxnLst/>
            <a:rect l="l" t="t" r="r" b="b"/>
            <a:pathLst>
              <a:path w="281305" h="486409">
                <a:moveTo>
                  <a:pt x="0" y="486404"/>
                </a:moveTo>
                <a:lnTo>
                  <a:pt x="281038" y="0"/>
                </a:lnTo>
              </a:path>
            </a:pathLst>
          </a:custGeom>
          <a:ln w="38679">
            <a:solidFill>
              <a:srgbClr val="E73023"/>
            </a:solidFill>
          </a:ln>
        </p:spPr>
        <p:txBody>
          <a:bodyPr wrap="square" lIns="0" tIns="0" rIns="0" bIns="0" rtlCol="0"/>
          <a:lstStyle/>
          <a:p>
            <a:endParaRPr sz="637" b="0" i="0">
              <a:latin typeface="Tahoma Regular"/>
            </a:endParaRPr>
          </a:p>
        </p:txBody>
      </p:sp>
    </p:spTree>
    <p:extLst>
      <p:ext uri="{BB962C8B-B14F-4D97-AF65-F5344CB8AC3E}">
        <p14:creationId xmlns:p14="http://schemas.microsoft.com/office/powerpoint/2010/main" val="3024654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Placeholder 433" descr="A desk with technical drawings, pencil and tools">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3065186"/>
            <a:ext cx="2735044" cy="788724"/>
          </a:xfrm>
          <a:prstGeom prst="rect">
            <a:avLst/>
          </a:prstGeom>
        </p:spPr>
        <p:txBody>
          <a:bodyPr wrap="none" tIns="144000">
            <a:spAutoFit/>
          </a:bodyPr>
          <a:lstStyle>
            <a:lvl1pPr algn="r">
              <a:defRPr sz="1800" b="0" i="0">
                <a:solidFill>
                  <a:schemeClr val="tx1">
                    <a:lumMod val="50000"/>
                    <a:lumOff val="50000"/>
                  </a:schemeClr>
                </a:solidFill>
                <a:latin typeface="Apex New Book" panose="02010600040501010103" pitchFamily="2" charset="77"/>
                <a:ea typeface="Apex New Book"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359243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647456" y="1783669"/>
            <a:ext cx="4581382" cy="430887"/>
          </a:xfrm>
          <a:prstGeom prst="rect">
            <a:avLst/>
          </a:prstGeom>
        </p:spPr>
        <p:txBody>
          <a:bodyPr wrap="none" anchor="t">
            <a:spAutoFit/>
          </a:bodyPr>
          <a:lstStyle>
            <a:lvl1pPr>
              <a:defRPr>
                <a:solidFill>
                  <a:schemeClr val="tx1"/>
                </a:solidFill>
              </a:defRPr>
            </a:lvl1pPr>
          </a:lstStyle>
          <a:p>
            <a:r>
              <a:rPr lang="en-GB"/>
              <a:t>Click to edit Master title style</a:t>
            </a:r>
            <a:endParaRPr lang="en-US"/>
          </a:p>
        </p:txBody>
      </p:sp>
      <p:sp>
        <p:nvSpPr>
          <p:cNvPr id="64" name="object 28">
            <a:extLst>
              <a:ext uri="{FF2B5EF4-FFF2-40B4-BE49-F238E27FC236}">
                <a16:creationId xmlns:a16="http://schemas.microsoft.com/office/drawing/2014/main" id="{B1EBB989-00E3-D6D3-BA22-415DE9325BC0}"/>
              </a:ext>
            </a:extLst>
          </p:cNvPr>
          <p:cNvSpPr/>
          <p:nvPr userDrawn="1"/>
        </p:nvSpPr>
        <p:spPr>
          <a:xfrm>
            <a:off x="10366157" y="638781"/>
            <a:ext cx="370938" cy="214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
                </a:lnTo>
                <a:lnTo>
                  <a:pt x="7201" y="21600"/>
                </a:lnTo>
                <a:lnTo>
                  <a:pt x="14400" y="21600"/>
                </a:lnTo>
                <a:lnTo>
                  <a:pt x="21600" y="0"/>
                </a:lnTo>
                <a:close/>
              </a:path>
            </a:pathLst>
          </a:custGeom>
          <a:solidFill>
            <a:srgbClr val="85BD3E"/>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65" name="object 29">
            <a:extLst>
              <a:ext uri="{FF2B5EF4-FFF2-40B4-BE49-F238E27FC236}">
                <a16:creationId xmlns:a16="http://schemas.microsoft.com/office/drawing/2014/main" id="{98EDCB58-2F4E-3B5A-F44A-1C6DA9DAE850}"/>
              </a:ext>
            </a:extLst>
          </p:cNvPr>
          <p:cNvSpPr/>
          <p:nvPr userDrawn="1"/>
        </p:nvSpPr>
        <p:spPr>
          <a:xfrm>
            <a:off x="10595698" y="638779"/>
            <a:ext cx="706747" cy="611880"/>
          </a:xfrm>
          <a:custGeom>
            <a:avLst/>
            <a:gdLst/>
            <a:ahLst/>
            <a:cxnLst>
              <a:cxn ang="0">
                <a:pos x="wd2" y="hd2"/>
              </a:cxn>
              <a:cxn ang="5400000">
                <a:pos x="wd2" y="hd2"/>
              </a:cxn>
              <a:cxn ang="10800000">
                <a:pos x="wd2" y="hd2"/>
              </a:cxn>
              <a:cxn ang="16200000">
                <a:pos x="wd2" y="hd2"/>
              </a:cxn>
            </a:cxnLst>
            <a:rect l="0" t="0" r="r" b="b"/>
            <a:pathLst>
              <a:path w="21600" h="21600" extrusionOk="0">
                <a:moveTo>
                  <a:pt x="17818" y="0"/>
                </a:moveTo>
                <a:lnTo>
                  <a:pt x="7021" y="1"/>
                </a:lnTo>
                <a:lnTo>
                  <a:pt x="0" y="14036"/>
                </a:lnTo>
                <a:lnTo>
                  <a:pt x="3782" y="21600"/>
                </a:lnTo>
                <a:lnTo>
                  <a:pt x="10800" y="7560"/>
                </a:lnTo>
                <a:lnTo>
                  <a:pt x="21600" y="7560"/>
                </a:lnTo>
                <a:lnTo>
                  <a:pt x="1781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nvGrpSpPr>
          <p:cNvPr id="66" name="object 30">
            <a:extLst>
              <a:ext uri="{FF2B5EF4-FFF2-40B4-BE49-F238E27FC236}">
                <a16:creationId xmlns:a16="http://schemas.microsoft.com/office/drawing/2014/main" id="{A926D28C-6151-8A1C-771F-5FB40DA522E1}"/>
              </a:ext>
            </a:extLst>
          </p:cNvPr>
          <p:cNvGrpSpPr/>
          <p:nvPr userDrawn="1"/>
        </p:nvGrpSpPr>
        <p:grpSpPr>
          <a:xfrm>
            <a:off x="10674915" y="302263"/>
            <a:ext cx="1085947" cy="122368"/>
            <a:chOff x="-1" y="-1"/>
            <a:chExt cx="1085945" cy="122366"/>
          </a:xfrm>
        </p:grpSpPr>
        <p:sp>
          <p:nvSpPr>
            <p:cNvPr id="67" name="Shape">
              <a:extLst>
                <a:ext uri="{FF2B5EF4-FFF2-40B4-BE49-F238E27FC236}">
                  <a16:creationId xmlns:a16="http://schemas.microsoft.com/office/drawing/2014/main" id="{544896C9-285D-6014-B1BE-7DF9F12928BB}"/>
                </a:ext>
              </a:extLst>
            </p:cNvPr>
            <p:cNvSpPr/>
            <p:nvPr/>
          </p:nvSpPr>
          <p:spPr>
            <a:xfrm>
              <a:off x="126364" y="0"/>
              <a:ext cx="106113" cy="122366"/>
            </a:xfrm>
            <a:custGeom>
              <a:avLst/>
              <a:gdLst/>
              <a:ahLst/>
              <a:cxnLst>
                <a:cxn ang="0">
                  <a:pos x="wd2" y="hd2"/>
                </a:cxn>
                <a:cxn ang="5400000">
                  <a:pos x="wd2" y="hd2"/>
                </a:cxn>
                <a:cxn ang="10800000">
                  <a:pos x="wd2" y="hd2"/>
                </a:cxn>
                <a:cxn ang="16200000">
                  <a:pos x="wd2" y="hd2"/>
                </a:cxn>
              </a:cxnLst>
              <a:rect l="0" t="0" r="r" b="b"/>
              <a:pathLst>
                <a:path w="21600" h="21600" extrusionOk="0">
                  <a:moveTo>
                    <a:pt x="14785" y="0"/>
                  </a:moveTo>
                  <a:lnTo>
                    <a:pt x="0" y="0"/>
                  </a:lnTo>
                  <a:lnTo>
                    <a:pt x="0" y="21600"/>
                  </a:lnTo>
                  <a:lnTo>
                    <a:pt x="6229" y="21600"/>
                  </a:lnTo>
                  <a:lnTo>
                    <a:pt x="6229" y="13166"/>
                  </a:lnTo>
                  <a:lnTo>
                    <a:pt x="19299" y="13166"/>
                  </a:lnTo>
                  <a:lnTo>
                    <a:pt x="18631" y="12161"/>
                  </a:lnTo>
                  <a:lnTo>
                    <a:pt x="19931" y="11209"/>
                  </a:lnTo>
                  <a:lnTo>
                    <a:pt x="20931" y="10011"/>
                  </a:lnTo>
                  <a:lnTo>
                    <a:pt x="21573" y="8618"/>
                  </a:lnTo>
                  <a:lnTo>
                    <a:pt x="21600" y="8438"/>
                  </a:lnTo>
                  <a:lnTo>
                    <a:pt x="6229" y="8438"/>
                  </a:lnTo>
                  <a:lnTo>
                    <a:pt x="6229" y="4726"/>
                  </a:lnTo>
                  <a:lnTo>
                    <a:pt x="21473" y="4726"/>
                  </a:lnTo>
                  <a:lnTo>
                    <a:pt x="21240" y="3716"/>
                  </a:lnTo>
                  <a:lnTo>
                    <a:pt x="19741" y="1782"/>
                  </a:lnTo>
                  <a:lnTo>
                    <a:pt x="17515" y="478"/>
                  </a:lnTo>
                  <a:lnTo>
                    <a:pt x="14785"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68" name="Shape">
              <a:extLst>
                <a:ext uri="{FF2B5EF4-FFF2-40B4-BE49-F238E27FC236}">
                  <a16:creationId xmlns:a16="http://schemas.microsoft.com/office/drawing/2014/main" id="{C8302F9B-EB15-48F7-EEEB-59A1F87F6CF0}"/>
                </a:ext>
              </a:extLst>
            </p:cNvPr>
            <p:cNvSpPr/>
            <p:nvPr/>
          </p:nvSpPr>
          <p:spPr>
            <a:xfrm>
              <a:off x="190118" y="74581"/>
              <a:ext cx="58626" cy="47785"/>
            </a:xfrm>
            <a:custGeom>
              <a:avLst/>
              <a:gdLst/>
              <a:ahLst/>
              <a:cxnLst>
                <a:cxn ang="0">
                  <a:pos x="wd2" y="hd2"/>
                </a:cxn>
                <a:cxn ang="5400000">
                  <a:pos x="wd2" y="hd2"/>
                </a:cxn>
                <a:cxn ang="10800000">
                  <a:pos x="wd2" y="hd2"/>
                </a:cxn>
                <a:cxn ang="16200000">
                  <a:pos x="wd2" y="hd2"/>
                </a:cxn>
              </a:cxnLst>
              <a:rect l="0" t="0" r="r" b="b"/>
              <a:pathLst>
                <a:path w="21600" h="21600" extrusionOk="0">
                  <a:moveTo>
                    <a:pt x="11441" y="0"/>
                  </a:moveTo>
                  <a:lnTo>
                    <a:pt x="0" y="0"/>
                  </a:lnTo>
                  <a:lnTo>
                    <a:pt x="10166" y="21600"/>
                  </a:lnTo>
                  <a:lnTo>
                    <a:pt x="21600" y="21600"/>
                  </a:lnTo>
                  <a:lnTo>
                    <a:pt x="1144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69" name="Shape">
              <a:extLst>
                <a:ext uri="{FF2B5EF4-FFF2-40B4-BE49-F238E27FC236}">
                  <a16:creationId xmlns:a16="http://schemas.microsoft.com/office/drawing/2014/main" id="{C7505F4A-52A4-A731-2579-D481529E950E}"/>
                </a:ext>
              </a:extLst>
            </p:cNvPr>
            <p:cNvSpPr/>
            <p:nvPr/>
          </p:nvSpPr>
          <p:spPr>
            <a:xfrm>
              <a:off x="248741" y="0"/>
              <a:ext cx="141120" cy="122366"/>
            </a:xfrm>
            <a:custGeom>
              <a:avLst/>
              <a:gdLst/>
              <a:ahLst/>
              <a:cxnLst>
                <a:cxn ang="0">
                  <a:pos x="wd2" y="hd2"/>
                </a:cxn>
                <a:cxn ang="5400000">
                  <a:pos x="wd2" y="hd2"/>
                </a:cxn>
                <a:cxn ang="10800000">
                  <a:pos x="wd2" y="hd2"/>
                </a:cxn>
                <a:cxn ang="16200000">
                  <a:pos x="wd2" y="hd2"/>
                </a:cxn>
              </a:cxnLst>
              <a:rect l="0" t="0" r="r" b="b"/>
              <a:pathLst>
                <a:path w="21600" h="21600" extrusionOk="0">
                  <a:moveTo>
                    <a:pt x="14478" y="0"/>
                  </a:moveTo>
                  <a:lnTo>
                    <a:pt x="9494" y="0"/>
                  </a:lnTo>
                  <a:lnTo>
                    <a:pt x="0" y="21600"/>
                  </a:lnTo>
                  <a:lnTo>
                    <a:pt x="4983" y="21600"/>
                  </a:lnTo>
                  <a:lnTo>
                    <a:pt x="7355" y="16201"/>
                  </a:lnTo>
                  <a:lnTo>
                    <a:pt x="21600" y="16201"/>
                  </a:lnTo>
                  <a:lnTo>
                    <a:pt x="19522" y="11473"/>
                  </a:lnTo>
                  <a:lnTo>
                    <a:pt x="9433" y="11473"/>
                  </a:lnTo>
                  <a:lnTo>
                    <a:pt x="11985" y="5662"/>
                  </a:lnTo>
                  <a:lnTo>
                    <a:pt x="16967" y="5662"/>
                  </a:lnTo>
                  <a:lnTo>
                    <a:pt x="1447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0" name="Shape">
              <a:extLst>
                <a:ext uri="{FF2B5EF4-FFF2-40B4-BE49-F238E27FC236}">
                  <a16:creationId xmlns:a16="http://schemas.microsoft.com/office/drawing/2014/main" id="{8724BFE6-8E91-2C9F-65FD-21D7C62327AB}"/>
                </a:ext>
              </a:extLst>
            </p:cNvPr>
            <p:cNvSpPr/>
            <p:nvPr/>
          </p:nvSpPr>
          <p:spPr>
            <a:xfrm>
              <a:off x="357308" y="91776"/>
              <a:ext cx="48059" cy="30590"/>
            </a:xfrm>
            <a:custGeom>
              <a:avLst/>
              <a:gdLst/>
              <a:ahLst/>
              <a:cxnLst>
                <a:cxn ang="0">
                  <a:pos x="wd2" y="hd2"/>
                </a:cxn>
                <a:cxn ang="5400000">
                  <a:pos x="wd2" y="hd2"/>
                </a:cxn>
                <a:cxn ang="10800000">
                  <a:pos x="wd2" y="hd2"/>
                </a:cxn>
                <a:cxn ang="16200000">
                  <a:pos x="wd2" y="hd2"/>
                </a:cxn>
              </a:cxnLst>
              <a:rect l="0" t="0" r="r" b="b"/>
              <a:pathLst>
                <a:path w="21600" h="21600" extrusionOk="0">
                  <a:moveTo>
                    <a:pt x="14631" y="0"/>
                  </a:moveTo>
                  <a:lnTo>
                    <a:pt x="0" y="0"/>
                  </a:lnTo>
                  <a:lnTo>
                    <a:pt x="6970" y="21600"/>
                  </a:lnTo>
                  <a:lnTo>
                    <a:pt x="21600" y="21600"/>
                  </a:lnTo>
                  <a:lnTo>
                    <a:pt x="1463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1" name="Shape">
              <a:extLst>
                <a:ext uri="{FF2B5EF4-FFF2-40B4-BE49-F238E27FC236}">
                  <a16:creationId xmlns:a16="http://schemas.microsoft.com/office/drawing/2014/main" id="{E32021AA-A157-65E2-8856-507ECCA20002}"/>
                </a:ext>
              </a:extLst>
            </p:cNvPr>
            <p:cNvSpPr/>
            <p:nvPr/>
          </p:nvSpPr>
          <p:spPr>
            <a:xfrm>
              <a:off x="199408" y="26769"/>
              <a:ext cx="34052" cy="21032"/>
            </a:xfrm>
            <a:custGeom>
              <a:avLst/>
              <a:gdLst/>
              <a:ahLst/>
              <a:cxnLst>
                <a:cxn ang="0">
                  <a:pos x="wd2" y="hd2"/>
                </a:cxn>
                <a:cxn ang="5400000">
                  <a:pos x="wd2" y="hd2"/>
                </a:cxn>
                <a:cxn ang="10800000">
                  <a:pos x="wd2" y="hd2"/>
                </a:cxn>
                <a:cxn ang="16200000">
                  <a:pos x="wd2" y="hd2"/>
                </a:cxn>
              </a:cxnLst>
              <a:rect l="0" t="0" r="r" b="b"/>
              <a:pathLst>
                <a:path w="21600" h="21600" extrusionOk="0">
                  <a:moveTo>
                    <a:pt x="20582" y="0"/>
                  </a:moveTo>
                  <a:lnTo>
                    <a:pt x="0" y="0"/>
                  </a:lnTo>
                  <a:lnTo>
                    <a:pt x="2183" y="3554"/>
                  </a:lnTo>
                  <a:lnTo>
                    <a:pt x="2232" y="18065"/>
                  </a:lnTo>
                  <a:lnTo>
                    <a:pt x="36" y="21600"/>
                  </a:lnTo>
                  <a:lnTo>
                    <a:pt x="20976" y="21600"/>
                  </a:lnTo>
                  <a:lnTo>
                    <a:pt x="21600" y="13689"/>
                  </a:lnTo>
                  <a:lnTo>
                    <a:pt x="21563" y="7911"/>
                  </a:lnTo>
                  <a:lnTo>
                    <a:pt x="20582"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2" name="Shape">
              <a:extLst>
                <a:ext uri="{FF2B5EF4-FFF2-40B4-BE49-F238E27FC236}">
                  <a16:creationId xmlns:a16="http://schemas.microsoft.com/office/drawing/2014/main" id="{F24C6A28-92A7-3887-0C6D-CCEEEE7787B1}"/>
                </a:ext>
              </a:extLst>
            </p:cNvPr>
            <p:cNvSpPr/>
            <p:nvPr/>
          </p:nvSpPr>
          <p:spPr>
            <a:xfrm>
              <a:off x="860477" y="0"/>
              <a:ext cx="99420" cy="1223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6872"/>
                  </a:lnTo>
                  <a:lnTo>
                    <a:pt x="6642" y="16872"/>
                  </a:lnTo>
                  <a:lnTo>
                    <a:pt x="6642" y="13163"/>
                  </a:lnTo>
                  <a:lnTo>
                    <a:pt x="20774" y="13163"/>
                  </a:lnTo>
                  <a:lnTo>
                    <a:pt x="20774" y="8435"/>
                  </a:lnTo>
                  <a:lnTo>
                    <a:pt x="6642" y="8435"/>
                  </a:lnTo>
                  <a:lnTo>
                    <a:pt x="6642" y="4724"/>
                  </a:lnTo>
                  <a:lnTo>
                    <a:pt x="21600" y="4724"/>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3" name="Shape">
              <a:extLst>
                <a:ext uri="{FF2B5EF4-FFF2-40B4-BE49-F238E27FC236}">
                  <a16:creationId xmlns:a16="http://schemas.microsoft.com/office/drawing/2014/main" id="{EF640FF7-233E-D92A-232E-3A552A56ADF8}"/>
                </a:ext>
              </a:extLst>
            </p:cNvPr>
            <p:cNvSpPr/>
            <p:nvPr/>
          </p:nvSpPr>
          <p:spPr>
            <a:xfrm>
              <a:off x="565996" y="91280"/>
              <a:ext cx="112964" cy="30852"/>
            </a:xfrm>
            <a:custGeom>
              <a:avLst/>
              <a:gdLst/>
              <a:ahLst/>
              <a:cxnLst>
                <a:cxn ang="0">
                  <a:pos x="wd2" y="hd2"/>
                </a:cxn>
                <a:cxn ang="5400000">
                  <a:pos x="wd2" y="hd2"/>
                </a:cxn>
                <a:cxn ang="10800000">
                  <a:pos x="wd2" y="hd2"/>
                </a:cxn>
                <a:cxn ang="16200000">
                  <a:pos x="wd2" y="hd2"/>
                </a:cxn>
              </a:cxnLst>
              <a:rect l="0" t="0" r="r" b="b"/>
              <a:pathLst>
                <a:path w="21600" h="21600" extrusionOk="0">
                  <a:moveTo>
                    <a:pt x="2567" y="0"/>
                  </a:moveTo>
                  <a:lnTo>
                    <a:pt x="0" y="16251"/>
                  </a:lnTo>
                  <a:lnTo>
                    <a:pt x="1542" y="18512"/>
                  </a:lnTo>
                  <a:lnTo>
                    <a:pt x="3155" y="20188"/>
                  </a:lnTo>
                  <a:lnTo>
                    <a:pt x="4833" y="21232"/>
                  </a:lnTo>
                  <a:lnTo>
                    <a:pt x="6569" y="21600"/>
                  </a:lnTo>
                  <a:lnTo>
                    <a:pt x="15330" y="21591"/>
                  </a:lnTo>
                  <a:lnTo>
                    <a:pt x="17889" y="19698"/>
                  </a:lnTo>
                  <a:lnTo>
                    <a:pt x="19976" y="14534"/>
                  </a:lnTo>
                  <a:lnTo>
                    <a:pt x="21381" y="6876"/>
                  </a:lnTo>
                  <a:lnTo>
                    <a:pt x="21600" y="2890"/>
                  </a:lnTo>
                  <a:lnTo>
                    <a:pt x="6569" y="2890"/>
                  </a:lnTo>
                  <a:lnTo>
                    <a:pt x="5519" y="2695"/>
                  </a:lnTo>
                  <a:lnTo>
                    <a:pt x="4498" y="2135"/>
                  </a:lnTo>
                  <a:lnTo>
                    <a:pt x="3512" y="1231"/>
                  </a:lnTo>
                  <a:lnTo>
                    <a:pt x="2567"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4" name="Shape">
              <a:extLst>
                <a:ext uri="{FF2B5EF4-FFF2-40B4-BE49-F238E27FC236}">
                  <a16:creationId xmlns:a16="http://schemas.microsoft.com/office/drawing/2014/main" id="{31820EBD-881A-577A-538C-9CFFBC6E2BEF}"/>
                </a:ext>
              </a:extLst>
            </p:cNvPr>
            <p:cNvSpPr/>
            <p:nvPr/>
          </p:nvSpPr>
          <p:spPr>
            <a:xfrm>
              <a:off x="565996" y="-2"/>
              <a:ext cx="114512" cy="95413"/>
            </a:xfrm>
            <a:custGeom>
              <a:avLst/>
              <a:gdLst/>
              <a:ahLst/>
              <a:cxnLst>
                <a:cxn ang="0">
                  <a:pos x="wd2" y="hd2"/>
                </a:cxn>
                <a:cxn ang="5400000">
                  <a:pos x="wd2" y="hd2"/>
                </a:cxn>
                <a:cxn ang="10800000">
                  <a:pos x="wd2" y="hd2"/>
                </a:cxn>
                <a:cxn ang="16200000">
                  <a:pos x="wd2" y="hd2"/>
                </a:cxn>
              </a:cxnLst>
              <a:rect l="0" t="0" r="r" b="b"/>
              <a:pathLst>
                <a:path w="21600" h="21600" extrusionOk="0">
                  <a:moveTo>
                    <a:pt x="15119" y="0"/>
                  </a:moveTo>
                  <a:lnTo>
                    <a:pt x="6480" y="0"/>
                  </a:lnTo>
                  <a:lnTo>
                    <a:pt x="3954" y="612"/>
                  </a:lnTo>
                  <a:lnTo>
                    <a:pt x="1895" y="2280"/>
                  </a:lnTo>
                  <a:lnTo>
                    <a:pt x="508" y="4756"/>
                  </a:lnTo>
                  <a:lnTo>
                    <a:pt x="0" y="7790"/>
                  </a:lnTo>
                  <a:lnTo>
                    <a:pt x="0" y="9056"/>
                  </a:lnTo>
                  <a:lnTo>
                    <a:pt x="508" y="12090"/>
                  </a:lnTo>
                  <a:lnTo>
                    <a:pt x="1895" y="14567"/>
                  </a:lnTo>
                  <a:lnTo>
                    <a:pt x="3954" y="16237"/>
                  </a:lnTo>
                  <a:lnTo>
                    <a:pt x="6480" y="16849"/>
                  </a:lnTo>
                  <a:lnTo>
                    <a:pt x="15200" y="16849"/>
                  </a:lnTo>
                  <a:lnTo>
                    <a:pt x="15849" y="17627"/>
                  </a:lnTo>
                  <a:lnTo>
                    <a:pt x="15849" y="20817"/>
                  </a:lnTo>
                  <a:lnTo>
                    <a:pt x="15200" y="21597"/>
                  </a:lnTo>
                  <a:lnTo>
                    <a:pt x="6480" y="21600"/>
                  </a:lnTo>
                  <a:lnTo>
                    <a:pt x="21308" y="21600"/>
                  </a:lnTo>
                  <a:lnTo>
                    <a:pt x="21600" y="19856"/>
                  </a:lnTo>
                  <a:lnTo>
                    <a:pt x="21600" y="18587"/>
                  </a:lnTo>
                  <a:lnTo>
                    <a:pt x="21092" y="15556"/>
                  </a:lnTo>
                  <a:lnTo>
                    <a:pt x="19706" y="13081"/>
                  </a:lnTo>
                  <a:lnTo>
                    <a:pt x="17647" y="11412"/>
                  </a:lnTo>
                  <a:lnTo>
                    <a:pt x="15122" y="10800"/>
                  </a:lnTo>
                  <a:lnTo>
                    <a:pt x="6400" y="10800"/>
                  </a:lnTo>
                  <a:lnTo>
                    <a:pt x="5748" y="10021"/>
                  </a:lnTo>
                  <a:lnTo>
                    <a:pt x="5748" y="6828"/>
                  </a:lnTo>
                  <a:lnTo>
                    <a:pt x="6400" y="6049"/>
                  </a:lnTo>
                  <a:lnTo>
                    <a:pt x="18717" y="6049"/>
                  </a:lnTo>
                  <a:lnTo>
                    <a:pt x="18717" y="428"/>
                  </a:lnTo>
                  <a:lnTo>
                    <a:pt x="17876" y="239"/>
                  </a:lnTo>
                  <a:lnTo>
                    <a:pt x="16980" y="106"/>
                  </a:lnTo>
                  <a:lnTo>
                    <a:pt x="16053" y="26"/>
                  </a:lnTo>
                  <a:lnTo>
                    <a:pt x="15119"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5" name="Shape">
              <a:extLst>
                <a:ext uri="{FF2B5EF4-FFF2-40B4-BE49-F238E27FC236}">
                  <a16:creationId xmlns:a16="http://schemas.microsoft.com/office/drawing/2014/main" id="{839D6678-0F30-64A0-A81E-3E78472998D1}"/>
                </a:ext>
              </a:extLst>
            </p:cNvPr>
            <p:cNvSpPr/>
            <p:nvPr/>
          </p:nvSpPr>
          <p:spPr>
            <a:xfrm>
              <a:off x="994337" y="0"/>
              <a:ext cx="91608" cy="1223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216" y="21600"/>
                  </a:lnTo>
                  <a:lnTo>
                    <a:pt x="7216" y="4726"/>
                  </a:lnTo>
                  <a:lnTo>
                    <a:pt x="17951" y="4726"/>
                  </a:lnTo>
                  <a:lnTo>
                    <a:pt x="21600" y="3"/>
                  </a:lnTo>
                  <a:lnTo>
                    <a:pt x="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6" name="Shape">
              <a:extLst>
                <a:ext uri="{FF2B5EF4-FFF2-40B4-BE49-F238E27FC236}">
                  <a16:creationId xmlns:a16="http://schemas.microsoft.com/office/drawing/2014/main" id="{44F57D43-1274-D2C0-24FB-5DEFE496F341}"/>
                </a:ext>
              </a:extLst>
            </p:cNvPr>
            <p:cNvSpPr/>
            <p:nvPr/>
          </p:nvSpPr>
          <p:spPr>
            <a:xfrm>
              <a:off x="703683" y="0"/>
              <a:ext cx="64625"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0" y="21600"/>
                  </a:lnTo>
                  <a:lnTo>
                    <a:pt x="10220"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7" name="Shape">
              <a:extLst>
                <a:ext uri="{FF2B5EF4-FFF2-40B4-BE49-F238E27FC236}">
                  <a16:creationId xmlns:a16="http://schemas.microsoft.com/office/drawing/2014/main" id="{6F81D7AA-17FB-529B-7A0D-4526786DD50C}"/>
                </a:ext>
              </a:extLst>
            </p:cNvPr>
            <p:cNvSpPr/>
            <p:nvPr/>
          </p:nvSpPr>
          <p:spPr>
            <a:xfrm>
              <a:off x="734258" y="42198"/>
              <a:ext cx="91805" cy="80168"/>
            </a:xfrm>
            <a:custGeom>
              <a:avLst/>
              <a:gdLst/>
              <a:ahLst/>
              <a:cxnLst>
                <a:cxn ang="0">
                  <a:pos x="wd2" y="hd2"/>
                </a:cxn>
                <a:cxn ang="5400000">
                  <a:pos x="wd2" y="hd2"/>
                </a:cxn>
                <a:cxn ang="10800000">
                  <a:pos x="wd2" y="hd2"/>
                </a:cxn>
                <a:cxn ang="16200000">
                  <a:pos x="wd2" y="hd2"/>
                </a:cxn>
              </a:cxnLst>
              <a:rect l="0" t="0" r="r" b="b"/>
              <a:pathLst>
                <a:path w="21600" h="21600" extrusionOk="0">
                  <a:moveTo>
                    <a:pt x="8011" y="0"/>
                  </a:moveTo>
                  <a:lnTo>
                    <a:pt x="0" y="0"/>
                  </a:lnTo>
                  <a:lnTo>
                    <a:pt x="13499" y="21600"/>
                  </a:lnTo>
                  <a:lnTo>
                    <a:pt x="21600" y="21600"/>
                  </a:lnTo>
                  <a:lnTo>
                    <a:pt x="21600" y="10229"/>
                  </a:lnTo>
                  <a:lnTo>
                    <a:pt x="14404" y="10229"/>
                  </a:lnTo>
                  <a:lnTo>
                    <a:pt x="801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8" name="Rectangle">
              <a:extLst>
                <a:ext uri="{FF2B5EF4-FFF2-40B4-BE49-F238E27FC236}">
                  <a16:creationId xmlns:a16="http://schemas.microsoft.com/office/drawing/2014/main" id="{04E90E31-0D44-6060-18C4-04EDB2173C6A}"/>
                </a:ext>
              </a:extLst>
            </p:cNvPr>
            <p:cNvSpPr/>
            <p:nvPr/>
          </p:nvSpPr>
          <p:spPr>
            <a:xfrm>
              <a:off x="795478" y="113"/>
              <a:ext cx="30585"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9" name="Rectangle">
              <a:extLst>
                <a:ext uri="{FF2B5EF4-FFF2-40B4-BE49-F238E27FC236}">
                  <a16:creationId xmlns:a16="http://schemas.microsoft.com/office/drawing/2014/main" id="{5D89FADF-1523-B1B4-0455-FB22C3351AD6}"/>
                </a:ext>
              </a:extLst>
            </p:cNvPr>
            <p:cNvSpPr/>
            <p:nvPr/>
          </p:nvSpPr>
          <p:spPr>
            <a:xfrm>
              <a:off x="61334" y="26769"/>
              <a:ext cx="30610" cy="95595"/>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0" name="Shape">
              <a:extLst>
                <a:ext uri="{FF2B5EF4-FFF2-40B4-BE49-F238E27FC236}">
                  <a16:creationId xmlns:a16="http://schemas.microsoft.com/office/drawing/2014/main" id="{6506568C-06B3-AC1A-BA33-32969259AE1A}"/>
                </a:ext>
              </a:extLst>
            </p:cNvPr>
            <p:cNvSpPr/>
            <p:nvPr/>
          </p:nvSpPr>
          <p:spPr>
            <a:xfrm>
              <a:off x="-2" y="-2"/>
              <a:ext cx="91946" cy="267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5"/>
                  </a:lnTo>
                  <a:lnTo>
                    <a:pt x="3633" y="21600"/>
                  </a:lnTo>
                  <a:lnTo>
                    <a:pt x="21600" y="21590"/>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1" name="Shape">
              <a:extLst>
                <a:ext uri="{FF2B5EF4-FFF2-40B4-BE49-F238E27FC236}">
                  <a16:creationId xmlns:a16="http://schemas.microsoft.com/office/drawing/2014/main" id="{EA0F79C9-CBA1-A18E-DCC7-95CB7571CCA2}"/>
                </a:ext>
              </a:extLst>
            </p:cNvPr>
            <p:cNvSpPr/>
            <p:nvPr/>
          </p:nvSpPr>
          <p:spPr>
            <a:xfrm>
              <a:off x="416838" y="0"/>
              <a:ext cx="64618"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1" y="21600"/>
                  </a:lnTo>
                  <a:lnTo>
                    <a:pt x="10221"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2" name="Shape">
              <a:extLst>
                <a:ext uri="{FF2B5EF4-FFF2-40B4-BE49-F238E27FC236}">
                  <a16:creationId xmlns:a16="http://schemas.microsoft.com/office/drawing/2014/main" id="{BBEA2834-1BDD-72F8-16D6-01C8FCEAC800}"/>
                </a:ext>
              </a:extLst>
            </p:cNvPr>
            <p:cNvSpPr/>
            <p:nvPr/>
          </p:nvSpPr>
          <p:spPr>
            <a:xfrm>
              <a:off x="447414" y="42198"/>
              <a:ext cx="91807" cy="80168"/>
            </a:xfrm>
            <a:custGeom>
              <a:avLst/>
              <a:gdLst/>
              <a:ahLst/>
              <a:cxnLst>
                <a:cxn ang="0">
                  <a:pos x="wd2" y="hd2"/>
                </a:cxn>
                <a:cxn ang="5400000">
                  <a:pos x="wd2" y="hd2"/>
                </a:cxn>
                <a:cxn ang="10800000">
                  <a:pos x="wd2" y="hd2"/>
                </a:cxn>
                <a:cxn ang="16200000">
                  <a:pos x="wd2" y="hd2"/>
                </a:cxn>
              </a:cxnLst>
              <a:rect l="0" t="0" r="r" b="b"/>
              <a:pathLst>
                <a:path w="21600" h="21600" extrusionOk="0">
                  <a:moveTo>
                    <a:pt x="8008" y="0"/>
                  </a:moveTo>
                  <a:lnTo>
                    <a:pt x="0" y="0"/>
                  </a:lnTo>
                  <a:lnTo>
                    <a:pt x="13499" y="21600"/>
                  </a:lnTo>
                  <a:lnTo>
                    <a:pt x="21600" y="21600"/>
                  </a:lnTo>
                  <a:lnTo>
                    <a:pt x="21600" y="10229"/>
                  </a:lnTo>
                  <a:lnTo>
                    <a:pt x="14401" y="10229"/>
                  </a:lnTo>
                  <a:lnTo>
                    <a:pt x="800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3" name="Rectangle">
              <a:extLst>
                <a:ext uri="{FF2B5EF4-FFF2-40B4-BE49-F238E27FC236}">
                  <a16:creationId xmlns:a16="http://schemas.microsoft.com/office/drawing/2014/main" id="{598A435C-4928-5DBD-8DD2-98FE25DC2D87}"/>
                </a:ext>
              </a:extLst>
            </p:cNvPr>
            <p:cNvSpPr/>
            <p:nvPr/>
          </p:nvSpPr>
          <p:spPr>
            <a:xfrm>
              <a:off x="508623" y="113"/>
              <a:ext cx="30598"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647456" y="2728306"/>
            <a:ext cx="2810385" cy="788724"/>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9383083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64" name="object 28">
            <a:extLst>
              <a:ext uri="{FF2B5EF4-FFF2-40B4-BE49-F238E27FC236}">
                <a16:creationId xmlns:a16="http://schemas.microsoft.com/office/drawing/2014/main" id="{B1EBB989-00E3-D6D3-BA22-415DE9325BC0}"/>
              </a:ext>
            </a:extLst>
          </p:cNvPr>
          <p:cNvSpPr/>
          <p:nvPr userDrawn="1"/>
        </p:nvSpPr>
        <p:spPr>
          <a:xfrm>
            <a:off x="10366157" y="638781"/>
            <a:ext cx="370938" cy="214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
                </a:lnTo>
                <a:lnTo>
                  <a:pt x="7201" y="21600"/>
                </a:lnTo>
                <a:lnTo>
                  <a:pt x="14400" y="21600"/>
                </a:lnTo>
                <a:lnTo>
                  <a:pt x="21600" y="0"/>
                </a:lnTo>
                <a:close/>
              </a:path>
            </a:pathLst>
          </a:custGeom>
          <a:solidFill>
            <a:srgbClr val="85BD3E"/>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65" name="object 29">
            <a:extLst>
              <a:ext uri="{FF2B5EF4-FFF2-40B4-BE49-F238E27FC236}">
                <a16:creationId xmlns:a16="http://schemas.microsoft.com/office/drawing/2014/main" id="{98EDCB58-2F4E-3B5A-F44A-1C6DA9DAE850}"/>
              </a:ext>
            </a:extLst>
          </p:cNvPr>
          <p:cNvSpPr/>
          <p:nvPr userDrawn="1"/>
        </p:nvSpPr>
        <p:spPr>
          <a:xfrm>
            <a:off x="10595698" y="638779"/>
            <a:ext cx="706747" cy="611880"/>
          </a:xfrm>
          <a:custGeom>
            <a:avLst/>
            <a:gdLst/>
            <a:ahLst/>
            <a:cxnLst>
              <a:cxn ang="0">
                <a:pos x="wd2" y="hd2"/>
              </a:cxn>
              <a:cxn ang="5400000">
                <a:pos x="wd2" y="hd2"/>
              </a:cxn>
              <a:cxn ang="10800000">
                <a:pos x="wd2" y="hd2"/>
              </a:cxn>
              <a:cxn ang="16200000">
                <a:pos x="wd2" y="hd2"/>
              </a:cxn>
            </a:cxnLst>
            <a:rect l="0" t="0" r="r" b="b"/>
            <a:pathLst>
              <a:path w="21600" h="21600" extrusionOk="0">
                <a:moveTo>
                  <a:pt x="17818" y="0"/>
                </a:moveTo>
                <a:lnTo>
                  <a:pt x="7021" y="1"/>
                </a:lnTo>
                <a:lnTo>
                  <a:pt x="0" y="14036"/>
                </a:lnTo>
                <a:lnTo>
                  <a:pt x="3782" y="21600"/>
                </a:lnTo>
                <a:lnTo>
                  <a:pt x="10800" y="7560"/>
                </a:lnTo>
                <a:lnTo>
                  <a:pt x="21600" y="7560"/>
                </a:lnTo>
                <a:lnTo>
                  <a:pt x="1781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nvGrpSpPr>
          <p:cNvPr id="66" name="object 30">
            <a:extLst>
              <a:ext uri="{FF2B5EF4-FFF2-40B4-BE49-F238E27FC236}">
                <a16:creationId xmlns:a16="http://schemas.microsoft.com/office/drawing/2014/main" id="{A926D28C-6151-8A1C-771F-5FB40DA522E1}"/>
              </a:ext>
            </a:extLst>
          </p:cNvPr>
          <p:cNvGrpSpPr/>
          <p:nvPr userDrawn="1"/>
        </p:nvGrpSpPr>
        <p:grpSpPr>
          <a:xfrm>
            <a:off x="10674915" y="302263"/>
            <a:ext cx="1085947" cy="122368"/>
            <a:chOff x="-1" y="-1"/>
            <a:chExt cx="1085945" cy="122366"/>
          </a:xfrm>
        </p:grpSpPr>
        <p:sp>
          <p:nvSpPr>
            <p:cNvPr id="67" name="Shape">
              <a:extLst>
                <a:ext uri="{FF2B5EF4-FFF2-40B4-BE49-F238E27FC236}">
                  <a16:creationId xmlns:a16="http://schemas.microsoft.com/office/drawing/2014/main" id="{544896C9-285D-6014-B1BE-7DF9F12928BB}"/>
                </a:ext>
              </a:extLst>
            </p:cNvPr>
            <p:cNvSpPr/>
            <p:nvPr/>
          </p:nvSpPr>
          <p:spPr>
            <a:xfrm>
              <a:off x="126364" y="0"/>
              <a:ext cx="106113" cy="122366"/>
            </a:xfrm>
            <a:custGeom>
              <a:avLst/>
              <a:gdLst/>
              <a:ahLst/>
              <a:cxnLst>
                <a:cxn ang="0">
                  <a:pos x="wd2" y="hd2"/>
                </a:cxn>
                <a:cxn ang="5400000">
                  <a:pos x="wd2" y="hd2"/>
                </a:cxn>
                <a:cxn ang="10800000">
                  <a:pos x="wd2" y="hd2"/>
                </a:cxn>
                <a:cxn ang="16200000">
                  <a:pos x="wd2" y="hd2"/>
                </a:cxn>
              </a:cxnLst>
              <a:rect l="0" t="0" r="r" b="b"/>
              <a:pathLst>
                <a:path w="21600" h="21600" extrusionOk="0">
                  <a:moveTo>
                    <a:pt x="14785" y="0"/>
                  </a:moveTo>
                  <a:lnTo>
                    <a:pt x="0" y="0"/>
                  </a:lnTo>
                  <a:lnTo>
                    <a:pt x="0" y="21600"/>
                  </a:lnTo>
                  <a:lnTo>
                    <a:pt x="6229" y="21600"/>
                  </a:lnTo>
                  <a:lnTo>
                    <a:pt x="6229" y="13166"/>
                  </a:lnTo>
                  <a:lnTo>
                    <a:pt x="19299" y="13166"/>
                  </a:lnTo>
                  <a:lnTo>
                    <a:pt x="18631" y="12161"/>
                  </a:lnTo>
                  <a:lnTo>
                    <a:pt x="19931" y="11209"/>
                  </a:lnTo>
                  <a:lnTo>
                    <a:pt x="20931" y="10011"/>
                  </a:lnTo>
                  <a:lnTo>
                    <a:pt x="21573" y="8618"/>
                  </a:lnTo>
                  <a:lnTo>
                    <a:pt x="21600" y="8438"/>
                  </a:lnTo>
                  <a:lnTo>
                    <a:pt x="6229" y="8438"/>
                  </a:lnTo>
                  <a:lnTo>
                    <a:pt x="6229" y="4726"/>
                  </a:lnTo>
                  <a:lnTo>
                    <a:pt x="21473" y="4726"/>
                  </a:lnTo>
                  <a:lnTo>
                    <a:pt x="21240" y="3716"/>
                  </a:lnTo>
                  <a:lnTo>
                    <a:pt x="19741" y="1782"/>
                  </a:lnTo>
                  <a:lnTo>
                    <a:pt x="17515" y="478"/>
                  </a:lnTo>
                  <a:lnTo>
                    <a:pt x="14785"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68" name="Shape">
              <a:extLst>
                <a:ext uri="{FF2B5EF4-FFF2-40B4-BE49-F238E27FC236}">
                  <a16:creationId xmlns:a16="http://schemas.microsoft.com/office/drawing/2014/main" id="{C8302F9B-EB15-48F7-EEEB-59A1F87F6CF0}"/>
                </a:ext>
              </a:extLst>
            </p:cNvPr>
            <p:cNvSpPr/>
            <p:nvPr/>
          </p:nvSpPr>
          <p:spPr>
            <a:xfrm>
              <a:off x="190118" y="74581"/>
              <a:ext cx="58626" cy="47785"/>
            </a:xfrm>
            <a:custGeom>
              <a:avLst/>
              <a:gdLst/>
              <a:ahLst/>
              <a:cxnLst>
                <a:cxn ang="0">
                  <a:pos x="wd2" y="hd2"/>
                </a:cxn>
                <a:cxn ang="5400000">
                  <a:pos x="wd2" y="hd2"/>
                </a:cxn>
                <a:cxn ang="10800000">
                  <a:pos x="wd2" y="hd2"/>
                </a:cxn>
                <a:cxn ang="16200000">
                  <a:pos x="wd2" y="hd2"/>
                </a:cxn>
              </a:cxnLst>
              <a:rect l="0" t="0" r="r" b="b"/>
              <a:pathLst>
                <a:path w="21600" h="21600" extrusionOk="0">
                  <a:moveTo>
                    <a:pt x="11441" y="0"/>
                  </a:moveTo>
                  <a:lnTo>
                    <a:pt x="0" y="0"/>
                  </a:lnTo>
                  <a:lnTo>
                    <a:pt x="10166" y="21600"/>
                  </a:lnTo>
                  <a:lnTo>
                    <a:pt x="21600" y="21600"/>
                  </a:lnTo>
                  <a:lnTo>
                    <a:pt x="1144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69" name="Shape">
              <a:extLst>
                <a:ext uri="{FF2B5EF4-FFF2-40B4-BE49-F238E27FC236}">
                  <a16:creationId xmlns:a16="http://schemas.microsoft.com/office/drawing/2014/main" id="{C7505F4A-52A4-A731-2579-D481529E950E}"/>
                </a:ext>
              </a:extLst>
            </p:cNvPr>
            <p:cNvSpPr/>
            <p:nvPr/>
          </p:nvSpPr>
          <p:spPr>
            <a:xfrm>
              <a:off x="248741" y="0"/>
              <a:ext cx="141120" cy="122366"/>
            </a:xfrm>
            <a:custGeom>
              <a:avLst/>
              <a:gdLst/>
              <a:ahLst/>
              <a:cxnLst>
                <a:cxn ang="0">
                  <a:pos x="wd2" y="hd2"/>
                </a:cxn>
                <a:cxn ang="5400000">
                  <a:pos x="wd2" y="hd2"/>
                </a:cxn>
                <a:cxn ang="10800000">
                  <a:pos x="wd2" y="hd2"/>
                </a:cxn>
                <a:cxn ang="16200000">
                  <a:pos x="wd2" y="hd2"/>
                </a:cxn>
              </a:cxnLst>
              <a:rect l="0" t="0" r="r" b="b"/>
              <a:pathLst>
                <a:path w="21600" h="21600" extrusionOk="0">
                  <a:moveTo>
                    <a:pt x="14478" y="0"/>
                  </a:moveTo>
                  <a:lnTo>
                    <a:pt x="9494" y="0"/>
                  </a:lnTo>
                  <a:lnTo>
                    <a:pt x="0" y="21600"/>
                  </a:lnTo>
                  <a:lnTo>
                    <a:pt x="4983" y="21600"/>
                  </a:lnTo>
                  <a:lnTo>
                    <a:pt x="7355" y="16201"/>
                  </a:lnTo>
                  <a:lnTo>
                    <a:pt x="21600" y="16201"/>
                  </a:lnTo>
                  <a:lnTo>
                    <a:pt x="19522" y="11473"/>
                  </a:lnTo>
                  <a:lnTo>
                    <a:pt x="9433" y="11473"/>
                  </a:lnTo>
                  <a:lnTo>
                    <a:pt x="11985" y="5662"/>
                  </a:lnTo>
                  <a:lnTo>
                    <a:pt x="16967" y="5662"/>
                  </a:lnTo>
                  <a:lnTo>
                    <a:pt x="1447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0" name="Shape">
              <a:extLst>
                <a:ext uri="{FF2B5EF4-FFF2-40B4-BE49-F238E27FC236}">
                  <a16:creationId xmlns:a16="http://schemas.microsoft.com/office/drawing/2014/main" id="{8724BFE6-8E91-2C9F-65FD-21D7C62327AB}"/>
                </a:ext>
              </a:extLst>
            </p:cNvPr>
            <p:cNvSpPr/>
            <p:nvPr/>
          </p:nvSpPr>
          <p:spPr>
            <a:xfrm>
              <a:off x="357308" y="91776"/>
              <a:ext cx="48059" cy="30590"/>
            </a:xfrm>
            <a:custGeom>
              <a:avLst/>
              <a:gdLst/>
              <a:ahLst/>
              <a:cxnLst>
                <a:cxn ang="0">
                  <a:pos x="wd2" y="hd2"/>
                </a:cxn>
                <a:cxn ang="5400000">
                  <a:pos x="wd2" y="hd2"/>
                </a:cxn>
                <a:cxn ang="10800000">
                  <a:pos x="wd2" y="hd2"/>
                </a:cxn>
                <a:cxn ang="16200000">
                  <a:pos x="wd2" y="hd2"/>
                </a:cxn>
              </a:cxnLst>
              <a:rect l="0" t="0" r="r" b="b"/>
              <a:pathLst>
                <a:path w="21600" h="21600" extrusionOk="0">
                  <a:moveTo>
                    <a:pt x="14631" y="0"/>
                  </a:moveTo>
                  <a:lnTo>
                    <a:pt x="0" y="0"/>
                  </a:lnTo>
                  <a:lnTo>
                    <a:pt x="6970" y="21600"/>
                  </a:lnTo>
                  <a:lnTo>
                    <a:pt x="21600" y="21600"/>
                  </a:lnTo>
                  <a:lnTo>
                    <a:pt x="1463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1" name="Shape">
              <a:extLst>
                <a:ext uri="{FF2B5EF4-FFF2-40B4-BE49-F238E27FC236}">
                  <a16:creationId xmlns:a16="http://schemas.microsoft.com/office/drawing/2014/main" id="{E32021AA-A157-65E2-8856-507ECCA20002}"/>
                </a:ext>
              </a:extLst>
            </p:cNvPr>
            <p:cNvSpPr/>
            <p:nvPr/>
          </p:nvSpPr>
          <p:spPr>
            <a:xfrm>
              <a:off x="199408" y="26769"/>
              <a:ext cx="34052" cy="21032"/>
            </a:xfrm>
            <a:custGeom>
              <a:avLst/>
              <a:gdLst/>
              <a:ahLst/>
              <a:cxnLst>
                <a:cxn ang="0">
                  <a:pos x="wd2" y="hd2"/>
                </a:cxn>
                <a:cxn ang="5400000">
                  <a:pos x="wd2" y="hd2"/>
                </a:cxn>
                <a:cxn ang="10800000">
                  <a:pos x="wd2" y="hd2"/>
                </a:cxn>
                <a:cxn ang="16200000">
                  <a:pos x="wd2" y="hd2"/>
                </a:cxn>
              </a:cxnLst>
              <a:rect l="0" t="0" r="r" b="b"/>
              <a:pathLst>
                <a:path w="21600" h="21600" extrusionOk="0">
                  <a:moveTo>
                    <a:pt x="20582" y="0"/>
                  </a:moveTo>
                  <a:lnTo>
                    <a:pt x="0" y="0"/>
                  </a:lnTo>
                  <a:lnTo>
                    <a:pt x="2183" y="3554"/>
                  </a:lnTo>
                  <a:lnTo>
                    <a:pt x="2232" y="18065"/>
                  </a:lnTo>
                  <a:lnTo>
                    <a:pt x="36" y="21600"/>
                  </a:lnTo>
                  <a:lnTo>
                    <a:pt x="20976" y="21600"/>
                  </a:lnTo>
                  <a:lnTo>
                    <a:pt x="21600" y="13689"/>
                  </a:lnTo>
                  <a:lnTo>
                    <a:pt x="21563" y="7911"/>
                  </a:lnTo>
                  <a:lnTo>
                    <a:pt x="20582"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2" name="Shape">
              <a:extLst>
                <a:ext uri="{FF2B5EF4-FFF2-40B4-BE49-F238E27FC236}">
                  <a16:creationId xmlns:a16="http://schemas.microsoft.com/office/drawing/2014/main" id="{F24C6A28-92A7-3887-0C6D-CCEEEE7787B1}"/>
                </a:ext>
              </a:extLst>
            </p:cNvPr>
            <p:cNvSpPr/>
            <p:nvPr/>
          </p:nvSpPr>
          <p:spPr>
            <a:xfrm>
              <a:off x="860477" y="0"/>
              <a:ext cx="99420" cy="1223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6872"/>
                  </a:lnTo>
                  <a:lnTo>
                    <a:pt x="6642" y="16872"/>
                  </a:lnTo>
                  <a:lnTo>
                    <a:pt x="6642" y="13163"/>
                  </a:lnTo>
                  <a:lnTo>
                    <a:pt x="20774" y="13163"/>
                  </a:lnTo>
                  <a:lnTo>
                    <a:pt x="20774" y="8435"/>
                  </a:lnTo>
                  <a:lnTo>
                    <a:pt x="6642" y="8435"/>
                  </a:lnTo>
                  <a:lnTo>
                    <a:pt x="6642" y="4724"/>
                  </a:lnTo>
                  <a:lnTo>
                    <a:pt x="21600" y="4724"/>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3" name="Shape">
              <a:extLst>
                <a:ext uri="{FF2B5EF4-FFF2-40B4-BE49-F238E27FC236}">
                  <a16:creationId xmlns:a16="http://schemas.microsoft.com/office/drawing/2014/main" id="{EF640FF7-233E-D92A-232E-3A552A56ADF8}"/>
                </a:ext>
              </a:extLst>
            </p:cNvPr>
            <p:cNvSpPr/>
            <p:nvPr/>
          </p:nvSpPr>
          <p:spPr>
            <a:xfrm>
              <a:off x="565996" y="91280"/>
              <a:ext cx="112964" cy="30852"/>
            </a:xfrm>
            <a:custGeom>
              <a:avLst/>
              <a:gdLst/>
              <a:ahLst/>
              <a:cxnLst>
                <a:cxn ang="0">
                  <a:pos x="wd2" y="hd2"/>
                </a:cxn>
                <a:cxn ang="5400000">
                  <a:pos x="wd2" y="hd2"/>
                </a:cxn>
                <a:cxn ang="10800000">
                  <a:pos x="wd2" y="hd2"/>
                </a:cxn>
                <a:cxn ang="16200000">
                  <a:pos x="wd2" y="hd2"/>
                </a:cxn>
              </a:cxnLst>
              <a:rect l="0" t="0" r="r" b="b"/>
              <a:pathLst>
                <a:path w="21600" h="21600" extrusionOk="0">
                  <a:moveTo>
                    <a:pt x="2567" y="0"/>
                  </a:moveTo>
                  <a:lnTo>
                    <a:pt x="0" y="16251"/>
                  </a:lnTo>
                  <a:lnTo>
                    <a:pt x="1542" y="18512"/>
                  </a:lnTo>
                  <a:lnTo>
                    <a:pt x="3155" y="20188"/>
                  </a:lnTo>
                  <a:lnTo>
                    <a:pt x="4833" y="21232"/>
                  </a:lnTo>
                  <a:lnTo>
                    <a:pt x="6569" y="21600"/>
                  </a:lnTo>
                  <a:lnTo>
                    <a:pt x="15330" y="21591"/>
                  </a:lnTo>
                  <a:lnTo>
                    <a:pt x="17889" y="19698"/>
                  </a:lnTo>
                  <a:lnTo>
                    <a:pt x="19976" y="14534"/>
                  </a:lnTo>
                  <a:lnTo>
                    <a:pt x="21381" y="6876"/>
                  </a:lnTo>
                  <a:lnTo>
                    <a:pt x="21600" y="2890"/>
                  </a:lnTo>
                  <a:lnTo>
                    <a:pt x="6569" y="2890"/>
                  </a:lnTo>
                  <a:lnTo>
                    <a:pt x="5519" y="2695"/>
                  </a:lnTo>
                  <a:lnTo>
                    <a:pt x="4498" y="2135"/>
                  </a:lnTo>
                  <a:lnTo>
                    <a:pt x="3512" y="1231"/>
                  </a:lnTo>
                  <a:lnTo>
                    <a:pt x="2567"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4" name="Shape">
              <a:extLst>
                <a:ext uri="{FF2B5EF4-FFF2-40B4-BE49-F238E27FC236}">
                  <a16:creationId xmlns:a16="http://schemas.microsoft.com/office/drawing/2014/main" id="{31820EBD-881A-577A-538C-9CFFBC6E2BEF}"/>
                </a:ext>
              </a:extLst>
            </p:cNvPr>
            <p:cNvSpPr/>
            <p:nvPr/>
          </p:nvSpPr>
          <p:spPr>
            <a:xfrm>
              <a:off x="565996" y="-2"/>
              <a:ext cx="114512" cy="95413"/>
            </a:xfrm>
            <a:custGeom>
              <a:avLst/>
              <a:gdLst/>
              <a:ahLst/>
              <a:cxnLst>
                <a:cxn ang="0">
                  <a:pos x="wd2" y="hd2"/>
                </a:cxn>
                <a:cxn ang="5400000">
                  <a:pos x="wd2" y="hd2"/>
                </a:cxn>
                <a:cxn ang="10800000">
                  <a:pos x="wd2" y="hd2"/>
                </a:cxn>
                <a:cxn ang="16200000">
                  <a:pos x="wd2" y="hd2"/>
                </a:cxn>
              </a:cxnLst>
              <a:rect l="0" t="0" r="r" b="b"/>
              <a:pathLst>
                <a:path w="21600" h="21600" extrusionOk="0">
                  <a:moveTo>
                    <a:pt x="15119" y="0"/>
                  </a:moveTo>
                  <a:lnTo>
                    <a:pt x="6480" y="0"/>
                  </a:lnTo>
                  <a:lnTo>
                    <a:pt x="3954" y="612"/>
                  </a:lnTo>
                  <a:lnTo>
                    <a:pt x="1895" y="2280"/>
                  </a:lnTo>
                  <a:lnTo>
                    <a:pt x="508" y="4756"/>
                  </a:lnTo>
                  <a:lnTo>
                    <a:pt x="0" y="7790"/>
                  </a:lnTo>
                  <a:lnTo>
                    <a:pt x="0" y="9056"/>
                  </a:lnTo>
                  <a:lnTo>
                    <a:pt x="508" y="12090"/>
                  </a:lnTo>
                  <a:lnTo>
                    <a:pt x="1895" y="14567"/>
                  </a:lnTo>
                  <a:lnTo>
                    <a:pt x="3954" y="16237"/>
                  </a:lnTo>
                  <a:lnTo>
                    <a:pt x="6480" y="16849"/>
                  </a:lnTo>
                  <a:lnTo>
                    <a:pt x="15200" y="16849"/>
                  </a:lnTo>
                  <a:lnTo>
                    <a:pt x="15849" y="17627"/>
                  </a:lnTo>
                  <a:lnTo>
                    <a:pt x="15849" y="20817"/>
                  </a:lnTo>
                  <a:lnTo>
                    <a:pt x="15200" y="21597"/>
                  </a:lnTo>
                  <a:lnTo>
                    <a:pt x="6480" y="21600"/>
                  </a:lnTo>
                  <a:lnTo>
                    <a:pt x="21308" y="21600"/>
                  </a:lnTo>
                  <a:lnTo>
                    <a:pt x="21600" y="19856"/>
                  </a:lnTo>
                  <a:lnTo>
                    <a:pt x="21600" y="18587"/>
                  </a:lnTo>
                  <a:lnTo>
                    <a:pt x="21092" y="15556"/>
                  </a:lnTo>
                  <a:lnTo>
                    <a:pt x="19706" y="13081"/>
                  </a:lnTo>
                  <a:lnTo>
                    <a:pt x="17647" y="11412"/>
                  </a:lnTo>
                  <a:lnTo>
                    <a:pt x="15122" y="10800"/>
                  </a:lnTo>
                  <a:lnTo>
                    <a:pt x="6400" y="10800"/>
                  </a:lnTo>
                  <a:lnTo>
                    <a:pt x="5748" y="10021"/>
                  </a:lnTo>
                  <a:lnTo>
                    <a:pt x="5748" y="6828"/>
                  </a:lnTo>
                  <a:lnTo>
                    <a:pt x="6400" y="6049"/>
                  </a:lnTo>
                  <a:lnTo>
                    <a:pt x="18717" y="6049"/>
                  </a:lnTo>
                  <a:lnTo>
                    <a:pt x="18717" y="428"/>
                  </a:lnTo>
                  <a:lnTo>
                    <a:pt x="17876" y="239"/>
                  </a:lnTo>
                  <a:lnTo>
                    <a:pt x="16980" y="106"/>
                  </a:lnTo>
                  <a:lnTo>
                    <a:pt x="16053" y="26"/>
                  </a:lnTo>
                  <a:lnTo>
                    <a:pt x="15119"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5" name="Shape">
              <a:extLst>
                <a:ext uri="{FF2B5EF4-FFF2-40B4-BE49-F238E27FC236}">
                  <a16:creationId xmlns:a16="http://schemas.microsoft.com/office/drawing/2014/main" id="{839D6678-0F30-64A0-A81E-3E78472998D1}"/>
                </a:ext>
              </a:extLst>
            </p:cNvPr>
            <p:cNvSpPr/>
            <p:nvPr/>
          </p:nvSpPr>
          <p:spPr>
            <a:xfrm>
              <a:off x="994337" y="0"/>
              <a:ext cx="91608" cy="1223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216" y="21600"/>
                  </a:lnTo>
                  <a:lnTo>
                    <a:pt x="7216" y="4726"/>
                  </a:lnTo>
                  <a:lnTo>
                    <a:pt x="17951" y="4726"/>
                  </a:lnTo>
                  <a:lnTo>
                    <a:pt x="21600" y="3"/>
                  </a:lnTo>
                  <a:lnTo>
                    <a:pt x="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6" name="Shape">
              <a:extLst>
                <a:ext uri="{FF2B5EF4-FFF2-40B4-BE49-F238E27FC236}">
                  <a16:creationId xmlns:a16="http://schemas.microsoft.com/office/drawing/2014/main" id="{44F57D43-1274-D2C0-24FB-5DEFE496F341}"/>
                </a:ext>
              </a:extLst>
            </p:cNvPr>
            <p:cNvSpPr/>
            <p:nvPr/>
          </p:nvSpPr>
          <p:spPr>
            <a:xfrm>
              <a:off x="703683" y="0"/>
              <a:ext cx="64625"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0" y="21600"/>
                  </a:lnTo>
                  <a:lnTo>
                    <a:pt x="10220"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7" name="Shape">
              <a:extLst>
                <a:ext uri="{FF2B5EF4-FFF2-40B4-BE49-F238E27FC236}">
                  <a16:creationId xmlns:a16="http://schemas.microsoft.com/office/drawing/2014/main" id="{6F81D7AA-17FB-529B-7A0D-4526786DD50C}"/>
                </a:ext>
              </a:extLst>
            </p:cNvPr>
            <p:cNvSpPr/>
            <p:nvPr/>
          </p:nvSpPr>
          <p:spPr>
            <a:xfrm>
              <a:off x="734258" y="42198"/>
              <a:ext cx="91805" cy="80168"/>
            </a:xfrm>
            <a:custGeom>
              <a:avLst/>
              <a:gdLst/>
              <a:ahLst/>
              <a:cxnLst>
                <a:cxn ang="0">
                  <a:pos x="wd2" y="hd2"/>
                </a:cxn>
                <a:cxn ang="5400000">
                  <a:pos x="wd2" y="hd2"/>
                </a:cxn>
                <a:cxn ang="10800000">
                  <a:pos x="wd2" y="hd2"/>
                </a:cxn>
                <a:cxn ang="16200000">
                  <a:pos x="wd2" y="hd2"/>
                </a:cxn>
              </a:cxnLst>
              <a:rect l="0" t="0" r="r" b="b"/>
              <a:pathLst>
                <a:path w="21600" h="21600" extrusionOk="0">
                  <a:moveTo>
                    <a:pt x="8011" y="0"/>
                  </a:moveTo>
                  <a:lnTo>
                    <a:pt x="0" y="0"/>
                  </a:lnTo>
                  <a:lnTo>
                    <a:pt x="13499" y="21600"/>
                  </a:lnTo>
                  <a:lnTo>
                    <a:pt x="21600" y="21600"/>
                  </a:lnTo>
                  <a:lnTo>
                    <a:pt x="21600" y="10229"/>
                  </a:lnTo>
                  <a:lnTo>
                    <a:pt x="14404" y="10229"/>
                  </a:lnTo>
                  <a:lnTo>
                    <a:pt x="801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8" name="Rectangle">
              <a:extLst>
                <a:ext uri="{FF2B5EF4-FFF2-40B4-BE49-F238E27FC236}">
                  <a16:creationId xmlns:a16="http://schemas.microsoft.com/office/drawing/2014/main" id="{04E90E31-0D44-6060-18C4-04EDB2173C6A}"/>
                </a:ext>
              </a:extLst>
            </p:cNvPr>
            <p:cNvSpPr/>
            <p:nvPr/>
          </p:nvSpPr>
          <p:spPr>
            <a:xfrm>
              <a:off x="795478" y="113"/>
              <a:ext cx="30585"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9" name="Rectangle">
              <a:extLst>
                <a:ext uri="{FF2B5EF4-FFF2-40B4-BE49-F238E27FC236}">
                  <a16:creationId xmlns:a16="http://schemas.microsoft.com/office/drawing/2014/main" id="{5D89FADF-1523-B1B4-0455-FB22C3351AD6}"/>
                </a:ext>
              </a:extLst>
            </p:cNvPr>
            <p:cNvSpPr/>
            <p:nvPr/>
          </p:nvSpPr>
          <p:spPr>
            <a:xfrm>
              <a:off x="61334" y="26769"/>
              <a:ext cx="30610" cy="95595"/>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0" name="Shape">
              <a:extLst>
                <a:ext uri="{FF2B5EF4-FFF2-40B4-BE49-F238E27FC236}">
                  <a16:creationId xmlns:a16="http://schemas.microsoft.com/office/drawing/2014/main" id="{6506568C-06B3-AC1A-BA33-32969259AE1A}"/>
                </a:ext>
              </a:extLst>
            </p:cNvPr>
            <p:cNvSpPr/>
            <p:nvPr/>
          </p:nvSpPr>
          <p:spPr>
            <a:xfrm>
              <a:off x="-2" y="-2"/>
              <a:ext cx="91946" cy="267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5"/>
                  </a:lnTo>
                  <a:lnTo>
                    <a:pt x="3633" y="21600"/>
                  </a:lnTo>
                  <a:lnTo>
                    <a:pt x="21600" y="21590"/>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1" name="Shape">
              <a:extLst>
                <a:ext uri="{FF2B5EF4-FFF2-40B4-BE49-F238E27FC236}">
                  <a16:creationId xmlns:a16="http://schemas.microsoft.com/office/drawing/2014/main" id="{EA0F79C9-CBA1-A18E-DCC7-95CB7571CCA2}"/>
                </a:ext>
              </a:extLst>
            </p:cNvPr>
            <p:cNvSpPr/>
            <p:nvPr/>
          </p:nvSpPr>
          <p:spPr>
            <a:xfrm>
              <a:off x="416838" y="0"/>
              <a:ext cx="64618"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1" y="21600"/>
                  </a:lnTo>
                  <a:lnTo>
                    <a:pt x="10221"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2" name="Shape">
              <a:extLst>
                <a:ext uri="{FF2B5EF4-FFF2-40B4-BE49-F238E27FC236}">
                  <a16:creationId xmlns:a16="http://schemas.microsoft.com/office/drawing/2014/main" id="{BBEA2834-1BDD-72F8-16D6-01C8FCEAC800}"/>
                </a:ext>
              </a:extLst>
            </p:cNvPr>
            <p:cNvSpPr/>
            <p:nvPr/>
          </p:nvSpPr>
          <p:spPr>
            <a:xfrm>
              <a:off x="447414" y="42198"/>
              <a:ext cx="91807" cy="80168"/>
            </a:xfrm>
            <a:custGeom>
              <a:avLst/>
              <a:gdLst/>
              <a:ahLst/>
              <a:cxnLst>
                <a:cxn ang="0">
                  <a:pos x="wd2" y="hd2"/>
                </a:cxn>
                <a:cxn ang="5400000">
                  <a:pos x="wd2" y="hd2"/>
                </a:cxn>
                <a:cxn ang="10800000">
                  <a:pos x="wd2" y="hd2"/>
                </a:cxn>
                <a:cxn ang="16200000">
                  <a:pos x="wd2" y="hd2"/>
                </a:cxn>
              </a:cxnLst>
              <a:rect l="0" t="0" r="r" b="b"/>
              <a:pathLst>
                <a:path w="21600" h="21600" extrusionOk="0">
                  <a:moveTo>
                    <a:pt x="8008" y="0"/>
                  </a:moveTo>
                  <a:lnTo>
                    <a:pt x="0" y="0"/>
                  </a:lnTo>
                  <a:lnTo>
                    <a:pt x="13499" y="21600"/>
                  </a:lnTo>
                  <a:lnTo>
                    <a:pt x="21600" y="21600"/>
                  </a:lnTo>
                  <a:lnTo>
                    <a:pt x="21600" y="10229"/>
                  </a:lnTo>
                  <a:lnTo>
                    <a:pt x="14401" y="10229"/>
                  </a:lnTo>
                  <a:lnTo>
                    <a:pt x="800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3" name="Rectangle">
              <a:extLst>
                <a:ext uri="{FF2B5EF4-FFF2-40B4-BE49-F238E27FC236}">
                  <a16:creationId xmlns:a16="http://schemas.microsoft.com/office/drawing/2014/main" id="{598A435C-4928-5DBD-8DD2-98FE25DC2D87}"/>
                </a:ext>
              </a:extLst>
            </p:cNvPr>
            <p:cNvSpPr/>
            <p:nvPr/>
          </p:nvSpPr>
          <p:spPr>
            <a:xfrm>
              <a:off x="508623" y="113"/>
              <a:ext cx="30598"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505147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Placeholder 433" descr="A desk with technical drawings, pencil and tools">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735044" cy="788724"/>
          </a:xfrm>
          <a:prstGeom prst="rect">
            <a:avLst/>
          </a:prstGeom>
        </p:spPr>
        <p:txBody>
          <a:bodyPr wrap="none" tIns="144000">
            <a:spAutoFit/>
          </a:bodyPr>
          <a:lstStyle>
            <a:lvl1pPr algn="r">
              <a:defRPr sz="1800" b="0" i="0">
                <a:solidFill>
                  <a:schemeClr val="tx1">
                    <a:lumMod val="50000"/>
                    <a:lumOff val="50000"/>
                  </a:schemeClr>
                </a:solidFill>
                <a:latin typeface="Apex New Book" panose="02010600040501010103" pitchFamily="2" charset="77"/>
                <a:ea typeface="Apex New Book"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359243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3" name="Picture Placeholder 433">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66A86DB4-8A0E-5852-A8CA-D1F0D4A0FEF2}"/>
              </a:ext>
            </a:extLst>
          </p:cNvPr>
          <p:cNvSpPr/>
          <p:nvPr userDrawn="1"/>
        </p:nvSpPr>
        <p:spPr>
          <a:xfrm>
            <a:off x="0" y="0"/>
            <a:ext cx="12192000" cy="6858000"/>
          </a:xfrm>
          <a:prstGeom prst="rect">
            <a:avLst/>
          </a:prstGeom>
          <a:solidFill>
            <a:schemeClr val="bg2">
              <a:alpha val="16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922222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4" name="Picture Placeholder 115" descr="Aerial view of container ship">
            <a:extLst>
              <a:ext uri="{FF2B5EF4-FFF2-40B4-BE49-F238E27FC236}">
                <a16:creationId xmlns:a16="http://schemas.microsoft.com/office/drawing/2014/main" id="{7B4597E5-7462-D917-B3FC-691CFD46CE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9484549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9349273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3" name="Rectangle 2">
            <a:extLst>
              <a:ext uri="{FF2B5EF4-FFF2-40B4-BE49-F238E27FC236}">
                <a16:creationId xmlns:a16="http://schemas.microsoft.com/office/drawing/2014/main" id="{CA525C38-6FFD-DE61-F2F9-A74DA63DDA63}"/>
              </a:ext>
            </a:extLst>
          </p:cNvPr>
          <p:cNvSpPr/>
          <p:nvPr userDrawn="1"/>
        </p:nvSpPr>
        <p:spPr>
          <a:xfrm>
            <a:off x="0" y="0"/>
            <a:ext cx="12192000" cy="6858000"/>
          </a:xfrm>
          <a:prstGeom prst="rect">
            <a:avLst/>
          </a:pr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452532" y="1559081"/>
            <a:ext cx="42057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1841017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3784C0-AEDF-10DD-4608-3BD04462041C}"/>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096932" y="1559081"/>
            <a:ext cx="45613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3" name="Graphic 4">
            <a:extLst>
              <a:ext uri="{FF2B5EF4-FFF2-40B4-BE49-F238E27FC236}">
                <a16:creationId xmlns:a16="http://schemas.microsoft.com/office/drawing/2014/main" id="{D1BD1A9C-0B6C-5E16-67BF-F46E6D548358}"/>
              </a:ext>
            </a:extLst>
          </p:cNvPr>
          <p:cNvSpPr/>
          <p:nvPr userDrawn="1"/>
        </p:nvSpPr>
        <p:spPr>
          <a:xfrm>
            <a:off x="629600" y="913946"/>
            <a:ext cx="9089796" cy="5365238"/>
          </a:xfrm>
          <a:custGeom>
            <a:avLst/>
            <a:gdLst>
              <a:gd name="connsiteX0" fmla="*/ 2718340 w 6829615"/>
              <a:gd name="connsiteY0" fmla="*/ 4031171 h 4031170"/>
              <a:gd name="connsiteX1" fmla="*/ 2288381 w 6829615"/>
              <a:gd name="connsiteY1" fmla="*/ 4028504 h 4031170"/>
              <a:gd name="connsiteX2" fmla="*/ 1978724 w 6829615"/>
              <a:gd name="connsiteY2" fmla="*/ 3663887 h 4031170"/>
              <a:gd name="connsiteX3" fmla="*/ 1978724 w 6829615"/>
              <a:gd name="connsiteY3" fmla="*/ 3314129 h 4031170"/>
              <a:gd name="connsiteX4" fmla="*/ 1742980 w 6829615"/>
              <a:gd name="connsiteY4" fmla="*/ 2885599 h 4031170"/>
              <a:gd name="connsiteX5" fmla="*/ 1743742 w 6829615"/>
              <a:gd name="connsiteY5" fmla="*/ 2627662 h 4031170"/>
              <a:gd name="connsiteX6" fmla="*/ 1603534 w 6829615"/>
              <a:gd name="connsiteY6" fmla="*/ 2383631 h 4031170"/>
              <a:gd name="connsiteX7" fmla="*/ 1603534 w 6829615"/>
              <a:gd name="connsiteY7" fmla="*/ 1988344 h 4031170"/>
              <a:gd name="connsiteX8" fmla="*/ 1563624 w 6829615"/>
              <a:gd name="connsiteY8" fmla="*/ 1916906 h 4031170"/>
              <a:gd name="connsiteX9" fmla="*/ 1009840 w 6829615"/>
              <a:gd name="connsiteY9" fmla="*/ 1916906 h 4031170"/>
              <a:gd name="connsiteX10" fmla="*/ 947833 w 6829615"/>
              <a:gd name="connsiteY10" fmla="*/ 2024443 h 4031170"/>
              <a:gd name="connsiteX11" fmla="*/ 351282 w 6829615"/>
              <a:gd name="connsiteY11" fmla="*/ 2024443 h 4031170"/>
              <a:gd name="connsiteX12" fmla="*/ 0 w 6829615"/>
              <a:gd name="connsiteY12" fmla="*/ 1478661 h 4031170"/>
              <a:gd name="connsiteX13" fmla="*/ 0 w 6829615"/>
              <a:gd name="connsiteY13" fmla="*/ 860965 h 4031170"/>
              <a:gd name="connsiteX14" fmla="*/ 512636 w 6829615"/>
              <a:gd name="connsiteY14" fmla="*/ 0 h 4031170"/>
              <a:gd name="connsiteX15" fmla="*/ 1361408 w 6829615"/>
              <a:gd name="connsiteY15" fmla="*/ 0 h 4031170"/>
              <a:gd name="connsiteX16" fmla="*/ 1537526 w 6829615"/>
              <a:gd name="connsiteY16" fmla="*/ 290417 h 4031170"/>
              <a:gd name="connsiteX17" fmla="*/ 1638967 w 6829615"/>
              <a:gd name="connsiteY17" fmla="*/ 289751 h 4031170"/>
              <a:gd name="connsiteX18" fmla="*/ 1798130 w 6829615"/>
              <a:gd name="connsiteY18" fmla="*/ 0 h 4031170"/>
              <a:gd name="connsiteX19" fmla="*/ 6829616 w 6829615"/>
              <a:gd name="connsiteY19" fmla="*/ 0 h 4031170"/>
              <a:gd name="connsiteX20" fmla="*/ 6829616 w 6829615"/>
              <a:gd name="connsiteY20" fmla="*/ 161925 h 4031170"/>
              <a:gd name="connsiteX21" fmla="*/ 1893951 w 6829615"/>
              <a:gd name="connsiteY21" fmla="*/ 161925 h 4031170"/>
              <a:gd name="connsiteX22" fmla="*/ 1735169 w 6829615"/>
              <a:gd name="connsiteY22" fmla="*/ 451104 h 4031170"/>
              <a:gd name="connsiteX23" fmla="*/ 1446752 w 6829615"/>
              <a:gd name="connsiteY23" fmla="*/ 452914 h 4031170"/>
              <a:gd name="connsiteX24" fmla="*/ 1270254 w 6829615"/>
              <a:gd name="connsiteY24" fmla="*/ 161925 h 4031170"/>
              <a:gd name="connsiteX25" fmla="*/ 604647 w 6829615"/>
              <a:gd name="connsiteY25" fmla="*/ 161925 h 4031170"/>
              <a:gd name="connsiteX26" fmla="*/ 161925 w 6829615"/>
              <a:gd name="connsiteY26" fmla="*/ 905447 h 4031170"/>
              <a:gd name="connsiteX27" fmla="*/ 161925 w 6829615"/>
              <a:gd name="connsiteY27" fmla="*/ 1431036 h 4031170"/>
              <a:gd name="connsiteX28" fmla="*/ 439674 w 6829615"/>
              <a:gd name="connsiteY28" fmla="*/ 1862518 h 4031170"/>
              <a:gd name="connsiteX29" fmla="*/ 854297 w 6829615"/>
              <a:gd name="connsiteY29" fmla="*/ 1862518 h 4031170"/>
              <a:gd name="connsiteX30" fmla="*/ 916305 w 6829615"/>
              <a:gd name="connsiteY30" fmla="*/ 1754981 h 4031170"/>
              <a:gd name="connsiteX31" fmla="*/ 1658684 w 6829615"/>
              <a:gd name="connsiteY31" fmla="*/ 1754981 h 4031170"/>
              <a:gd name="connsiteX32" fmla="*/ 1765459 w 6829615"/>
              <a:gd name="connsiteY32" fmla="*/ 1946148 h 4031170"/>
              <a:gd name="connsiteX33" fmla="*/ 1765459 w 6829615"/>
              <a:gd name="connsiteY33" fmla="*/ 2340388 h 4031170"/>
              <a:gd name="connsiteX34" fmla="*/ 1905762 w 6829615"/>
              <a:gd name="connsiteY34" fmla="*/ 2584704 h 4031170"/>
              <a:gd name="connsiteX35" fmla="*/ 1905000 w 6829615"/>
              <a:gd name="connsiteY35" fmla="*/ 2844260 h 4031170"/>
              <a:gd name="connsiteX36" fmla="*/ 2140649 w 6829615"/>
              <a:gd name="connsiteY36" fmla="*/ 3272504 h 4031170"/>
              <a:gd name="connsiteX37" fmla="*/ 2140649 w 6829615"/>
              <a:gd name="connsiteY37" fmla="*/ 3604451 h 4031170"/>
              <a:gd name="connsiteX38" fmla="*/ 2363724 w 6829615"/>
              <a:gd name="connsiteY38" fmla="*/ 3867055 h 4031170"/>
              <a:gd name="connsiteX39" fmla="*/ 2627090 w 6829615"/>
              <a:gd name="connsiteY39" fmla="*/ 3868674 h 4031170"/>
              <a:gd name="connsiteX40" fmla="*/ 2764250 w 6829615"/>
              <a:gd name="connsiteY40" fmla="*/ 3640646 h 4031170"/>
              <a:gd name="connsiteX41" fmla="*/ 2764250 w 6829615"/>
              <a:gd name="connsiteY41" fmla="*/ 3422047 h 4031170"/>
              <a:gd name="connsiteX42" fmla="*/ 3150203 w 6829615"/>
              <a:gd name="connsiteY42" fmla="*/ 2817019 h 4031170"/>
              <a:gd name="connsiteX43" fmla="*/ 3150203 w 6829615"/>
              <a:gd name="connsiteY43" fmla="*/ 2411444 h 4031170"/>
              <a:gd name="connsiteX44" fmla="*/ 3374231 w 6829615"/>
              <a:gd name="connsiteY44" fmla="*/ 2058067 h 4031170"/>
              <a:gd name="connsiteX45" fmla="*/ 3595973 w 6829615"/>
              <a:gd name="connsiteY45" fmla="*/ 2060448 h 4031170"/>
              <a:gd name="connsiteX46" fmla="*/ 3872960 w 6829615"/>
              <a:gd name="connsiteY46" fmla="*/ 1576007 h 4031170"/>
              <a:gd name="connsiteX47" fmla="*/ 3284982 w 6829615"/>
              <a:gd name="connsiteY47" fmla="*/ 1576007 h 4031170"/>
              <a:gd name="connsiteX48" fmla="*/ 3057049 w 6829615"/>
              <a:gd name="connsiteY48" fmla="*/ 1184529 h 4031170"/>
              <a:gd name="connsiteX49" fmla="*/ 3057525 w 6829615"/>
              <a:gd name="connsiteY49" fmla="*/ 867728 h 4031170"/>
              <a:gd name="connsiteX50" fmla="*/ 2748724 w 6829615"/>
              <a:gd name="connsiteY50" fmla="*/ 440912 h 4031170"/>
              <a:gd name="connsiteX51" fmla="*/ 2058638 w 6829615"/>
              <a:gd name="connsiteY51" fmla="*/ 440912 h 4031170"/>
              <a:gd name="connsiteX52" fmla="*/ 1873853 w 6829615"/>
              <a:gd name="connsiteY52" fmla="*/ 778097 h 4031170"/>
              <a:gd name="connsiteX53" fmla="*/ 1305116 w 6829615"/>
              <a:gd name="connsiteY53" fmla="*/ 778097 h 4031170"/>
              <a:gd name="connsiteX54" fmla="*/ 1102233 w 6829615"/>
              <a:gd name="connsiteY54" fmla="*/ 431387 h 4031170"/>
              <a:gd name="connsiteX55" fmla="*/ 739426 w 6829615"/>
              <a:gd name="connsiteY55" fmla="*/ 431387 h 4031170"/>
              <a:gd name="connsiteX56" fmla="*/ 421196 w 6829615"/>
              <a:gd name="connsiteY56" fmla="*/ 995077 h 4031170"/>
              <a:gd name="connsiteX57" fmla="*/ 428435 w 6829615"/>
              <a:gd name="connsiteY57" fmla="*/ 1339787 h 4031170"/>
              <a:gd name="connsiteX58" fmla="*/ 598075 w 6829615"/>
              <a:gd name="connsiteY58" fmla="*/ 1584389 h 4031170"/>
              <a:gd name="connsiteX59" fmla="*/ 720471 w 6829615"/>
              <a:gd name="connsiteY59" fmla="*/ 1584389 h 4031170"/>
              <a:gd name="connsiteX60" fmla="*/ 823817 w 6829615"/>
              <a:gd name="connsiteY60" fmla="*/ 1449229 h 4031170"/>
              <a:gd name="connsiteX61" fmla="*/ 1788795 w 6829615"/>
              <a:gd name="connsiteY61" fmla="*/ 1449229 h 4031170"/>
              <a:gd name="connsiteX62" fmla="*/ 2030825 w 6829615"/>
              <a:gd name="connsiteY62" fmla="*/ 1890046 h 4031170"/>
              <a:gd name="connsiteX63" fmla="*/ 2030825 w 6829615"/>
              <a:gd name="connsiteY63" fmla="*/ 2294763 h 4031170"/>
              <a:gd name="connsiteX64" fmla="*/ 2171414 w 6829615"/>
              <a:gd name="connsiteY64" fmla="*/ 2536222 h 4031170"/>
              <a:gd name="connsiteX65" fmla="*/ 2171414 w 6829615"/>
              <a:gd name="connsiteY65" fmla="*/ 2782348 h 4031170"/>
              <a:gd name="connsiteX66" fmla="*/ 2424017 w 6829615"/>
              <a:gd name="connsiteY66" fmla="*/ 3204782 h 4031170"/>
              <a:gd name="connsiteX67" fmla="*/ 2424017 w 6829615"/>
              <a:gd name="connsiteY67" fmla="*/ 3455861 h 4031170"/>
              <a:gd name="connsiteX68" fmla="*/ 2493740 w 6829615"/>
              <a:gd name="connsiteY68" fmla="*/ 3546824 h 4031170"/>
              <a:gd name="connsiteX69" fmla="*/ 2523554 w 6829615"/>
              <a:gd name="connsiteY69" fmla="*/ 3497485 h 4031170"/>
              <a:gd name="connsiteX70" fmla="*/ 2523554 w 6829615"/>
              <a:gd name="connsiteY70" fmla="*/ 3311366 h 4031170"/>
              <a:gd name="connsiteX71" fmla="*/ 2882741 w 6829615"/>
              <a:gd name="connsiteY71" fmla="*/ 2736723 h 4031170"/>
              <a:gd name="connsiteX72" fmla="*/ 2885694 w 6829615"/>
              <a:gd name="connsiteY72" fmla="*/ 2291906 h 4031170"/>
              <a:gd name="connsiteX73" fmla="*/ 3159919 w 6829615"/>
              <a:gd name="connsiteY73" fmla="*/ 1831372 h 4031170"/>
              <a:gd name="connsiteX74" fmla="*/ 3448907 w 6829615"/>
              <a:gd name="connsiteY74" fmla="*/ 1830324 h 4031170"/>
              <a:gd name="connsiteX75" fmla="*/ 3463671 w 6829615"/>
              <a:gd name="connsiteY75" fmla="*/ 1805464 h 4031170"/>
              <a:gd name="connsiteX76" fmla="*/ 3139345 w 6829615"/>
              <a:gd name="connsiteY76" fmla="*/ 1804226 h 4031170"/>
              <a:gd name="connsiteX77" fmla="*/ 2795969 w 6829615"/>
              <a:gd name="connsiteY77" fmla="*/ 1241489 h 4031170"/>
              <a:gd name="connsiteX78" fmla="*/ 2806637 w 6829615"/>
              <a:gd name="connsiteY78" fmla="*/ 959072 h 4031170"/>
              <a:gd name="connsiteX79" fmla="*/ 2635949 w 6829615"/>
              <a:gd name="connsiteY79" fmla="*/ 708470 h 4031170"/>
              <a:gd name="connsiteX80" fmla="*/ 2205990 w 6829615"/>
              <a:gd name="connsiteY80" fmla="*/ 706184 h 4031170"/>
              <a:gd name="connsiteX81" fmla="*/ 2018062 w 6829615"/>
              <a:gd name="connsiteY81" fmla="*/ 1035939 h 4031170"/>
              <a:gd name="connsiteX82" fmla="*/ 1136618 w 6829615"/>
              <a:gd name="connsiteY82" fmla="*/ 1035939 h 4031170"/>
              <a:gd name="connsiteX83" fmla="*/ 966883 w 6829615"/>
              <a:gd name="connsiteY83" fmla="*/ 719423 h 4031170"/>
              <a:gd name="connsiteX84" fmla="*/ 906685 w 6829615"/>
              <a:gd name="connsiteY84" fmla="*/ 719423 h 4031170"/>
              <a:gd name="connsiteX85" fmla="*/ 707708 w 6829615"/>
              <a:gd name="connsiteY85" fmla="*/ 1096709 h 4031170"/>
              <a:gd name="connsiteX86" fmla="*/ 708946 w 6829615"/>
              <a:gd name="connsiteY86" fmla="*/ 1153954 h 4031170"/>
              <a:gd name="connsiteX87" fmla="*/ 2203990 w 6829615"/>
              <a:gd name="connsiteY87" fmla="*/ 1154811 h 4031170"/>
              <a:gd name="connsiteX88" fmla="*/ 2355342 w 6829615"/>
              <a:gd name="connsiteY88" fmla="*/ 858298 h 4031170"/>
              <a:gd name="connsiteX89" fmla="*/ 2559749 w 6829615"/>
              <a:gd name="connsiteY89" fmla="*/ 858298 h 4031170"/>
              <a:gd name="connsiteX90" fmla="*/ 2688812 w 6829615"/>
              <a:gd name="connsiteY90" fmla="*/ 1028414 h 4031170"/>
              <a:gd name="connsiteX91" fmla="*/ 2688812 w 6829615"/>
              <a:gd name="connsiteY91" fmla="*/ 1353217 h 4031170"/>
              <a:gd name="connsiteX92" fmla="*/ 3007519 w 6829615"/>
              <a:gd name="connsiteY92" fmla="*/ 1887664 h 4031170"/>
              <a:gd name="connsiteX93" fmla="*/ 2767394 w 6829615"/>
              <a:gd name="connsiteY93" fmla="*/ 2247900 h 4031170"/>
              <a:gd name="connsiteX94" fmla="*/ 2761583 w 6829615"/>
              <a:gd name="connsiteY94" fmla="*/ 2718149 h 4031170"/>
              <a:gd name="connsiteX95" fmla="*/ 2500313 w 6829615"/>
              <a:gd name="connsiteY95" fmla="*/ 3111532 h 4031170"/>
              <a:gd name="connsiteX96" fmla="*/ 2262378 w 6829615"/>
              <a:gd name="connsiteY96" fmla="*/ 2712149 h 4031170"/>
              <a:gd name="connsiteX97" fmla="*/ 2262378 w 6829615"/>
              <a:gd name="connsiteY97" fmla="*/ 2427446 h 4031170"/>
              <a:gd name="connsiteX98" fmla="*/ 2158460 w 6829615"/>
              <a:gd name="connsiteY98" fmla="*/ 2257139 h 4031170"/>
              <a:gd name="connsiteX99" fmla="*/ 2158460 w 6829615"/>
              <a:gd name="connsiteY99" fmla="*/ 1856708 h 4031170"/>
              <a:gd name="connsiteX100" fmla="*/ 1913192 w 6829615"/>
              <a:gd name="connsiteY100" fmla="*/ 1441323 h 4031170"/>
              <a:gd name="connsiteX101" fmla="*/ 2415635 w 6829615"/>
              <a:gd name="connsiteY101" fmla="*/ 1441323 h 4031170"/>
              <a:gd name="connsiteX102" fmla="*/ 2683859 w 6829615"/>
              <a:gd name="connsiteY102" fmla="*/ 1863090 h 4031170"/>
              <a:gd name="connsiteX103" fmla="*/ 2526887 w 6829615"/>
              <a:gd name="connsiteY103" fmla="*/ 2100072 h 4031170"/>
              <a:gd name="connsiteX104" fmla="*/ 2526887 w 6829615"/>
              <a:gd name="connsiteY104" fmla="*/ 2145125 h 4031170"/>
              <a:gd name="connsiteX105" fmla="*/ 2364962 w 6829615"/>
              <a:gd name="connsiteY105" fmla="*/ 2145125 h 4031170"/>
              <a:gd name="connsiteX106" fmla="*/ 2364962 w 6829615"/>
              <a:gd name="connsiteY106" fmla="*/ 2051399 h 4031170"/>
              <a:gd name="connsiteX107" fmla="*/ 2490788 w 6829615"/>
              <a:gd name="connsiteY107" fmla="*/ 1861280 h 4031170"/>
              <a:gd name="connsiteX108" fmla="*/ 2326672 w 6829615"/>
              <a:gd name="connsiteY108" fmla="*/ 1603248 h 4031170"/>
              <a:gd name="connsiteX109" fmla="*/ 2196846 w 6829615"/>
              <a:gd name="connsiteY109" fmla="*/ 1603248 h 4031170"/>
              <a:gd name="connsiteX110" fmla="*/ 2320385 w 6829615"/>
              <a:gd name="connsiteY110" fmla="*/ 1812417 h 4031170"/>
              <a:gd name="connsiteX111" fmla="*/ 2320385 w 6829615"/>
              <a:gd name="connsiteY111" fmla="*/ 2211705 h 4031170"/>
              <a:gd name="connsiteX112" fmla="*/ 2424303 w 6829615"/>
              <a:gd name="connsiteY112" fmla="*/ 2381917 h 4031170"/>
              <a:gd name="connsiteX113" fmla="*/ 2424303 w 6829615"/>
              <a:gd name="connsiteY113" fmla="*/ 2667572 h 4031170"/>
              <a:gd name="connsiteX114" fmla="*/ 2507742 w 6829615"/>
              <a:gd name="connsiteY114" fmla="*/ 2807684 h 4031170"/>
              <a:gd name="connsiteX115" fmla="*/ 2600325 w 6829615"/>
              <a:gd name="connsiteY115" fmla="*/ 2668334 h 4031170"/>
              <a:gd name="connsiteX116" fmla="*/ 2606040 w 6829615"/>
              <a:gd name="connsiteY116" fmla="*/ 2197894 h 4031170"/>
              <a:gd name="connsiteX117" fmla="*/ 2816066 w 6829615"/>
              <a:gd name="connsiteY117" fmla="*/ 1882902 h 4031170"/>
              <a:gd name="connsiteX118" fmla="*/ 2526887 w 6829615"/>
              <a:gd name="connsiteY118" fmla="*/ 1397794 h 4031170"/>
              <a:gd name="connsiteX119" fmla="*/ 2526887 w 6829615"/>
              <a:gd name="connsiteY119" fmla="*/ 1082897 h 4031170"/>
              <a:gd name="connsiteX120" fmla="*/ 2479358 w 6829615"/>
              <a:gd name="connsiteY120" fmla="*/ 1020223 h 4031170"/>
              <a:gd name="connsiteX121" fmla="*/ 2454497 w 6829615"/>
              <a:gd name="connsiteY121" fmla="*/ 1020223 h 4031170"/>
              <a:gd name="connsiteX122" fmla="*/ 2303145 w 6829615"/>
              <a:gd name="connsiteY122" fmla="*/ 1316831 h 4031170"/>
              <a:gd name="connsiteX123" fmla="*/ 759143 w 6829615"/>
              <a:gd name="connsiteY123" fmla="*/ 1315974 h 4031170"/>
              <a:gd name="connsiteX124" fmla="*/ 686562 w 6829615"/>
              <a:gd name="connsiteY124" fmla="*/ 1377315 h 4031170"/>
              <a:gd name="connsiteX125" fmla="*/ 602647 w 6829615"/>
              <a:gd name="connsiteY125" fmla="*/ 1378744 h 4031170"/>
              <a:gd name="connsiteX126" fmla="*/ 550259 w 6829615"/>
              <a:gd name="connsiteY126" fmla="*/ 1309402 h 4031170"/>
              <a:gd name="connsiteX127" fmla="*/ 545021 w 6829615"/>
              <a:gd name="connsiteY127" fmla="*/ 1058228 h 4031170"/>
              <a:gd name="connsiteX128" fmla="*/ 808958 w 6829615"/>
              <a:gd name="connsiteY128" fmla="*/ 557498 h 4031170"/>
              <a:gd name="connsiteX129" fmla="*/ 1063752 w 6829615"/>
              <a:gd name="connsiteY129" fmla="*/ 557498 h 4031170"/>
              <a:gd name="connsiteX130" fmla="*/ 1233583 w 6829615"/>
              <a:gd name="connsiteY130" fmla="*/ 874014 h 4031170"/>
              <a:gd name="connsiteX131" fmla="*/ 1923955 w 6829615"/>
              <a:gd name="connsiteY131" fmla="*/ 874014 h 4031170"/>
              <a:gd name="connsiteX132" fmla="*/ 2112264 w 6829615"/>
              <a:gd name="connsiteY132" fmla="*/ 543687 h 4031170"/>
              <a:gd name="connsiteX133" fmla="*/ 2721864 w 6829615"/>
              <a:gd name="connsiteY133" fmla="*/ 547021 h 4031170"/>
              <a:gd name="connsiteX134" fmla="*/ 2970371 w 6829615"/>
              <a:gd name="connsiteY134" fmla="*/ 911924 h 4031170"/>
              <a:gd name="connsiteX135" fmla="*/ 2959608 w 6829615"/>
              <a:gd name="connsiteY135" fmla="*/ 1198721 h 4031170"/>
              <a:gd name="connsiteX136" fmla="*/ 3230404 w 6829615"/>
              <a:gd name="connsiteY136" fmla="*/ 1642682 h 4031170"/>
              <a:gd name="connsiteX137" fmla="*/ 3747326 w 6829615"/>
              <a:gd name="connsiteY137" fmla="*/ 1644587 h 4031170"/>
              <a:gd name="connsiteX138" fmla="*/ 3541300 w 6829615"/>
              <a:gd name="connsiteY138" fmla="*/ 1991868 h 4031170"/>
              <a:gd name="connsiteX139" fmla="*/ 3252216 w 6829615"/>
              <a:gd name="connsiteY139" fmla="*/ 1993011 h 4031170"/>
              <a:gd name="connsiteX140" fmla="*/ 3047333 w 6829615"/>
              <a:gd name="connsiteY140" fmla="*/ 2336959 h 4031170"/>
              <a:gd name="connsiteX141" fmla="*/ 3044381 w 6829615"/>
              <a:gd name="connsiteY141" fmla="*/ 2783681 h 4031170"/>
              <a:gd name="connsiteX142" fmla="*/ 2685479 w 6829615"/>
              <a:gd name="connsiteY142" fmla="*/ 3357848 h 4031170"/>
              <a:gd name="connsiteX143" fmla="*/ 2685479 w 6829615"/>
              <a:gd name="connsiteY143" fmla="*/ 3542633 h 4031170"/>
              <a:gd name="connsiteX144" fmla="*/ 2572417 w 6829615"/>
              <a:gd name="connsiteY144" fmla="*/ 3729704 h 4031170"/>
              <a:gd name="connsiteX145" fmla="*/ 2429923 w 6829615"/>
              <a:gd name="connsiteY145" fmla="*/ 3729704 h 4031170"/>
              <a:gd name="connsiteX146" fmla="*/ 2262092 w 6829615"/>
              <a:gd name="connsiteY146" fmla="*/ 3510820 h 4031170"/>
              <a:gd name="connsiteX147" fmla="*/ 2262092 w 6829615"/>
              <a:gd name="connsiteY147" fmla="*/ 3249454 h 4031170"/>
              <a:gd name="connsiteX148" fmla="*/ 2009489 w 6829615"/>
              <a:gd name="connsiteY148" fmla="*/ 2827115 h 4031170"/>
              <a:gd name="connsiteX149" fmla="*/ 2009489 w 6829615"/>
              <a:gd name="connsiteY149" fmla="*/ 2579941 h 4031170"/>
              <a:gd name="connsiteX150" fmla="*/ 1868900 w 6829615"/>
              <a:gd name="connsiteY150" fmla="*/ 2338483 h 4031170"/>
              <a:gd name="connsiteX151" fmla="*/ 1868900 w 6829615"/>
              <a:gd name="connsiteY151" fmla="*/ 1931575 h 4031170"/>
              <a:gd name="connsiteX152" fmla="*/ 1692974 w 6829615"/>
              <a:gd name="connsiteY152" fmla="*/ 1611154 h 4031170"/>
              <a:gd name="connsiteX153" fmla="*/ 903827 w 6829615"/>
              <a:gd name="connsiteY153" fmla="*/ 1611154 h 4031170"/>
              <a:gd name="connsiteX154" fmla="*/ 800481 w 6829615"/>
              <a:gd name="connsiteY154" fmla="*/ 1746314 h 4031170"/>
              <a:gd name="connsiteX155" fmla="*/ 513398 w 6829615"/>
              <a:gd name="connsiteY155" fmla="*/ 1746314 h 4031170"/>
              <a:gd name="connsiteX156" fmla="*/ 267653 w 6829615"/>
              <a:gd name="connsiteY156" fmla="*/ 1391984 h 4031170"/>
              <a:gd name="connsiteX157" fmla="*/ 258413 w 6829615"/>
              <a:gd name="connsiteY157" fmla="*/ 954119 h 4031170"/>
              <a:gd name="connsiteX158" fmla="*/ 644843 w 6829615"/>
              <a:gd name="connsiteY158" fmla="*/ 269462 h 4031170"/>
              <a:gd name="connsiteX159" fmla="*/ 1195102 w 6829615"/>
              <a:gd name="connsiteY159" fmla="*/ 269462 h 4031170"/>
              <a:gd name="connsiteX160" fmla="*/ 1397984 w 6829615"/>
              <a:gd name="connsiteY160" fmla="*/ 616172 h 4031170"/>
              <a:gd name="connsiteX161" fmla="*/ 1777937 w 6829615"/>
              <a:gd name="connsiteY161" fmla="*/ 616172 h 4031170"/>
              <a:gd name="connsiteX162" fmla="*/ 1962722 w 6829615"/>
              <a:gd name="connsiteY162" fmla="*/ 278987 h 4031170"/>
              <a:gd name="connsiteX163" fmla="*/ 2831402 w 6829615"/>
              <a:gd name="connsiteY163" fmla="*/ 278987 h 4031170"/>
              <a:gd name="connsiteX164" fmla="*/ 3219545 w 6829615"/>
              <a:gd name="connsiteY164" fmla="*/ 815435 h 4031170"/>
              <a:gd name="connsiteX165" fmla="*/ 3219069 w 6829615"/>
              <a:gd name="connsiteY165" fmla="*/ 1140905 h 4031170"/>
              <a:gd name="connsiteX166" fmla="*/ 3378041 w 6829615"/>
              <a:gd name="connsiteY166" fmla="*/ 1414082 h 4031170"/>
              <a:gd name="connsiteX167" fmla="*/ 4152138 w 6829615"/>
              <a:gd name="connsiteY167" fmla="*/ 1414082 h 4031170"/>
              <a:gd name="connsiteX168" fmla="*/ 3689318 w 6829615"/>
              <a:gd name="connsiteY168" fmla="*/ 2223326 h 4031170"/>
              <a:gd name="connsiteX169" fmla="*/ 3462719 w 6829615"/>
              <a:gd name="connsiteY169" fmla="*/ 2220944 h 4031170"/>
              <a:gd name="connsiteX170" fmla="*/ 3312128 w 6829615"/>
              <a:gd name="connsiteY170" fmla="*/ 2458498 h 4031170"/>
              <a:gd name="connsiteX171" fmla="*/ 3312128 w 6829615"/>
              <a:gd name="connsiteY171" fmla="*/ 2864263 h 4031170"/>
              <a:gd name="connsiteX172" fmla="*/ 2926175 w 6829615"/>
              <a:gd name="connsiteY172" fmla="*/ 3469386 h 4031170"/>
              <a:gd name="connsiteX173" fmla="*/ 2926175 w 6829615"/>
              <a:gd name="connsiteY173" fmla="*/ 3685604 h 4031170"/>
              <a:gd name="connsiteX174" fmla="*/ 2718340 w 6829615"/>
              <a:gd name="connsiteY174" fmla="*/ 4031171 h 403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6829615" h="4031170">
                <a:moveTo>
                  <a:pt x="2718340" y="4031171"/>
                </a:moveTo>
                <a:lnTo>
                  <a:pt x="2288381" y="4028504"/>
                </a:lnTo>
                <a:lnTo>
                  <a:pt x="1978724" y="3663887"/>
                </a:lnTo>
                <a:lnTo>
                  <a:pt x="1978724" y="3314129"/>
                </a:lnTo>
                <a:lnTo>
                  <a:pt x="1742980" y="2885599"/>
                </a:lnTo>
                <a:lnTo>
                  <a:pt x="1743742" y="2627662"/>
                </a:lnTo>
                <a:lnTo>
                  <a:pt x="1603534" y="2383631"/>
                </a:lnTo>
                <a:lnTo>
                  <a:pt x="1603534" y="1988344"/>
                </a:lnTo>
                <a:lnTo>
                  <a:pt x="1563624" y="1916906"/>
                </a:lnTo>
                <a:lnTo>
                  <a:pt x="1009840" y="1916906"/>
                </a:lnTo>
                <a:lnTo>
                  <a:pt x="947833" y="2024443"/>
                </a:lnTo>
                <a:lnTo>
                  <a:pt x="351282" y="2024443"/>
                </a:lnTo>
                <a:lnTo>
                  <a:pt x="0" y="1478661"/>
                </a:lnTo>
                <a:lnTo>
                  <a:pt x="0" y="860965"/>
                </a:lnTo>
                <a:lnTo>
                  <a:pt x="512636" y="0"/>
                </a:lnTo>
                <a:lnTo>
                  <a:pt x="1361408" y="0"/>
                </a:lnTo>
                <a:lnTo>
                  <a:pt x="1537526" y="290417"/>
                </a:lnTo>
                <a:lnTo>
                  <a:pt x="1638967" y="289751"/>
                </a:lnTo>
                <a:lnTo>
                  <a:pt x="1798130" y="0"/>
                </a:lnTo>
                <a:lnTo>
                  <a:pt x="6829616" y="0"/>
                </a:lnTo>
                <a:lnTo>
                  <a:pt x="6829616" y="161925"/>
                </a:lnTo>
                <a:lnTo>
                  <a:pt x="1893951" y="161925"/>
                </a:lnTo>
                <a:lnTo>
                  <a:pt x="1735169" y="451104"/>
                </a:lnTo>
                <a:lnTo>
                  <a:pt x="1446752" y="452914"/>
                </a:lnTo>
                <a:lnTo>
                  <a:pt x="1270254" y="161925"/>
                </a:lnTo>
                <a:lnTo>
                  <a:pt x="604647" y="161925"/>
                </a:lnTo>
                <a:lnTo>
                  <a:pt x="161925" y="905447"/>
                </a:lnTo>
                <a:lnTo>
                  <a:pt x="161925" y="1431036"/>
                </a:lnTo>
                <a:lnTo>
                  <a:pt x="439674" y="1862518"/>
                </a:lnTo>
                <a:lnTo>
                  <a:pt x="854297" y="1862518"/>
                </a:lnTo>
                <a:lnTo>
                  <a:pt x="916305" y="1754981"/>
                </a:lnTo>
                <a:lnTo>
                  <a:pt x="1658684" y="1754981"/>
                </a:lnTo>
                <a:lnTo>
                  <a:pt x="1765459" y="1946148"/>
                </a:lnTo>
                <a:lnTo>
                  <a:pt x="1765459" y="2340388"/>
                </a:lnTo>
                <a:lnTo>
                  <a:pt x="1905762" y="2584704"/>
                </a:lnTo>
                <a:lnTo>
                  <a:pt x="1905000" y="2844260"/>
                </a:lnTo>
                <a:lnTo>
                  <a:pt x="2140649" y="3272504"/>
                </a:lnTo>
                <a:lnTo>
                  <a:pt x="2140649" y="3604451"/>
                </a:lnTo>
                <a:lnTo>
                  <a:pt x="2363724" y="3867055"/>
                </a:lnTo>
                <a:lnTo>
                  <a:pt x="2627090" y="3868674"/>
                </a:lnTo>
                <a:lnTo>
                  <a:pt x="2764250" y="3640646"/>
                </a:lnTo>
                <a:lnTo>
                  <a:pt x="2764250" y="3422047"/>
                </a:lnTo>
                <a:lnTo>
                  <a:pt x="3150203" y="2817019"/>
                </a:lnTo>
                <a:lnTo>
                  <a:pt x="3150203" y="2411444"/>
                </a:lnTo>
                <a:lnTo>
                  <a:pt x="3374231" y="2058067"/>
                </a:lnTo>
                <a:lnTo>
                  <a:pt x="3595973" y="2060448"/>
                </a:lnTo>
                <a:lnTo>
                  <a:pt x="3872960" y="1576007"/>
                </a:lnTo>
                <a:lnTo>
                  <a:pt x="3284982" y="1576007"/>
                </a:lnTo>
                <a:lnTo>
                  <a:pt x="3057049" y="1184529"/>
                </a:lnTo>
                <a:lnTo>
                  <a:pt x="3057525" y="867728"/>
                </a:lnTo>
                <a:lnTo>
                  <a:pt x="2748724" y="440912"/>
                </a:lnTo>
                <a:lnTo>
                  <a:pt x="2058638" y="440912"/>
                </a:lnTo>
                <a:lnTo>
                  <a:pt x="1873853" y="778097"/>
                </a:lnTo>
                <a:lnTo>
                  <a:pt x="1305116" y="778097"/>
                </a:lnTo>
                <a:lnTo>
                  <a:pt x="1102233" y="431387"/>
                </a:lnTo>
                <a:lnTo>
                  <a:pt x="739426" y="431387"/>
                </a:lnTo>
                <a:lnTo>
                  <a:pt x="421196" y="995077"/>
                </a:lnTo>
                <a:lnTo>
                  <a:pt x="428435" y="1339787"/>
                </a:lnTo>
                <a:lnTo>
                  <a:pt x="598075" y="1584389"/>
                </a:lnTo>
                <a:lnTo>
                  <a:pt x="720471" y="1584389"/>
                </a:lnTo>
                <a:lnTo>
                  <a:pt x="823817" y="1449229"/>
                </a:lnTo>
                <a:lnTo>
                  <a:pt x="1788795" y="1449229"/>
                </a:lnTo>
                <a:lnTo>
                  <a:pt x="2030825" y="1890046"/>
                </a:lnTo>
                <a:lnTo>
                  <a:pt x="2030825" y="2294763"/>
                </a:lnTo>
                <a:lnTo>
                  <a:pt x="2171414" y="2536222"/>
                </a:lnTo>
                <a:lnTo>
                  <a:pt x="2171414" y="2782348"/>
                </a:lnTo>
                <a:lnTo>
                  <a:pt x="2424017" y="3204782"/>
                </a:lnTo>
                <a:lnTo>
                  <a:pt x="2424017" y="3455861"/>
                </a:lnTo>
                <a:lnTo>
                  <a:pt x="2493740" y="3546824"/>
                </a:lnTo>
                <a:lnTo>
                  <a:pt x="2523554" y="3497485"/>
                </a:lnTo>
                <a:lnTo>
                  <a:pt x="2523554" y="3311366"/>
                </a:lnTo>
                <a:lnTo>
                  <a:pt x="2882741" y="2736723"/>
                </a:lnTo>
                <a:lnTo>
                  <a:pt x="2885694" y="2291906"/>
                </a:lnTo>
                <a:lnTo>
                  <a:pt x="3159919" y="1831372"/>
                </a:lnTo>
                <a:lnTo>
                  <a:pt x="3448907" y="1830324"/>
                </a:lnTo>
                <a:lnTo>
                  <a:pt x="3463671" y="1805464"/>
                </a:lnTo>
                <a:lnTo>
                  <a:pt x="3139345" y="1804226"/>
                </a:lnTo>
                <a:lnTo>
                  <a:pt x="2795969" y="1241489"/>
                </a:lnTo>
                <a:lnTo>
                  <a:pt x="2806637" y="959072"/>
                </a:lnTo>
                <a:lnTo>
                  <a:pt x="2635949" y="708470"/>
                </a:lnTo>
                <a:lnTo>
                  <a:pt x="2205990" y="706184"/>
                </a:lnTo>
                <a:lnTo>
                  <a:pt x="2018062" y="1035939"/>
                </a:lnTo>
                <a:lnTo>
                  <a:pt x="1136618" y="1035939"/>
                </a:lnTo>
                <a:lnTo>
                  <a:pt x="966883" y="719423"/>
                </a:lnTo>
                <a:lnTo>
                  <a:pt x="906685" y="719423"/>
                </a:lnTo>
                <a:lnTo>
                  <a:pt x="707708" y="1096709"/>
                </a:lnTo>
                <a:lnTo>
                  <a:pt x="708946" y="1153954"/>
                </a:lnTo>
                <a:lnTo>
                  <a:pt x="2203990" y="1154811"/>
                </a:lnTo>
                <a:lnTo>
                  <a:pt x="2355342" y="858298"/>
                </a:lnTo>
                <a:lnTo>
                  <a:pt x="2559749" y="858298"/>
                </a:lnTo>
                <a:lnTo>
                  <a:pt x="2688812" y="1028414"/>
                </a:lnTo>
                <a:lnTo>
                  <a:pt x="2688812" y="1353217"/>
                </a:lnTo>
                <a:lnTo>
                  <a:pt x="3007519" y="1887664"/>
                </a:lnTo>
                <a:lnTo>
                  <a:pt x="2767394" y="2247900"/>
                </a:lnTo>
                <a:lnTo>
                  <a:pt x="2761583" y="2718149"/>
                </a:lnTo>
                <a:lnTo>
                  <a:pt x="2500313" y="3111532"/>
                </a:lnTo>
                <a:lnTo>
                  <a:pt x="2262378" y="2712149"/>
                </a:lnTo>
                <a:lnTo>
                  <a:pt x="2262378" y="2427446"/>
                </a:lnTo>
                <a:lnTo>
                  <a:pt x="2158460" y="2257139"/>
                </a:lnTo>
                <a:lnTo>
                  <a:pt x="2158460" y="1856708"/>
                </a:lnTo>
                <a:lnTo>
                  <a:pt x="1913192" y="1441323"/>
                </a:lnTo>
                <a:lnTo>
                  <a:pt x="2415635" y="1441323"/>
                </a:lnTo>
                <a:lnTo>
                  <a:pt x="2683859" y="1863090"/>
                </a:lnTo>
                <a:lnTo>
                  <a:pt x="2526887" y="2100072"/>
                </a:lnTo>
                <a:lnTo>
                  <a:pt x="2526887" y="2145125"/>
                </a:lnTo>
                <a:lnTo>
                  <a:pt x="2364962" y="2145125"/>
                </a:lnTo>
                <a:lnTo>
                  <a:pt x="2364962" y="2051399"/>
                </a:lnTo>
                <a:lnTo>
                  <a:pt x="2490788" y="1861280"/>
                </a:lnTo>
                <a:lnTo>
                  <a:pt x="2326672" y="1603248"/>
                </a:lnTo>
                <a:lnTo>
                  <a:pt x="2196846" y="1603248"/>
                </a:lnTo>
                <a:lnTo>
                  <a:pt x="2320385" y="1812417"/>
                </a:lnTo>
                <a:lnTo>
                  <a:pt x="2320385" y="2211705"/>
                </a:lnTo>
                <a:lnTo>
                  <a:pt x="2424303" y="2381917"/>
                </a:lnTo>
                <a:lnTo>
                  <a:pt x="2424303" y="2667572"/>
                </a:lnTo>
                <a:lnTo>
                  <a:pt x="2507742" y="2807684"/>
                </a:lnTo>
                <a:lnTo>
                  <a:pt x="2600325" y="2668334"/>
                </a:lnTo>
                <a:lnTo>
                  <a:pt x="2606040" y="2197894"/>
                </a:lnTo>
                <a:lnTo>
                  <a:pt x="2816066" y="1882902"/>
                </a:lnTo>
                <a:lnTo>
                  <a:pt x="2526887" y="1397794"/>
                </a:lnTo>
                <a:lnTo>
                  <a:pt x="2526887" y="1082897"/>
                </a:lnTo>
                <a:lnTo>
                  <a:pt x="2479358" y="1020223"/>
                </a:lnTo>
                <a:lnTo>
                  <a:pt x="2454497" y="1020223"/>
                </a:lnTo>
                <a:lnTo>
                  <a:pt x="2303145" y="1316831"/>
                </a:lnTo>
                <a:lnTo>
                  <a:pt x="759143" y="1315974"/>
                </a:lnTo>
                <a:lnTo>
                  <a:pt x="686562" y="1377315"/>
                </a:lnTo>
                <a:lnTo>
                  <a:pt x="602647" y="1378744"/>
                </a:lnTo>
                <a:lnTo>
                  <a:pt x="550259" y="1309402"/>
                </a:lnTo>
                <a:lnTo>
                  <a:pt x="545021" y="1058228"/>
                </a:lnTo>
                <a:lnTo>
                  <a:pt x="808958" y="557498"/>
                </a:lnTo>
                <a:lnTo>
                  <a:pt x="1063752" y="557498"/>
                </a:lnTo>
                <a:lnTo>
                  <a:pt x="1233583" y="874014"/>
                </a:lnTo>
                <a:lnTo>
                  <a:pt x="1923955" y="874014"/>
                </a:lnTo>
                <a:lnTo>
                  <a:pt x="2112264" y="543687"/>
                </a:lnTo>
                <a:lnTo>
                  <a:pt x="2721864" y="547021"/>
                </a:lnTo>
                <a:lnTo>
                  <a:pt x="2970371" y="911924"/>
                </a:lnTo>
                <a:lnTo>
                  <a:pt x="2959608" y="1198721"/>
                </a:lnTo>
                <a:lnTo>
                  <a:pt x="3230404" y="1642682"/>
                </a:lnTo>
                <a:lnTo>
                  <a:pt x="3747326" y="1644587"/>
                </a:lnTo>
                <a:lnTo>
                  <a:pt x="3541300" y="1991868"/>
                </a:lnTo>
                <a:lnTo>
                  <a:pt x="3252216" y="1993011"/>
                </a:lnTo>
                <a:lnTo>
                  <a:pt x="3047333" y="2336959"/>
                </a:lnTo>
                <a:lnTo>
                  <a:pt x="3044381" y="2783681"/>
                </a:lnTo>
                <a:lnTo>
                  <a:pt x="2685479" y="3357848"/>
                </a:lnTo>
                <a:lnTo>
                  <a:pt x="2685479" y="3542633"/>
                </a:lnTo>
                <a:lnTo>
                  <a:pt x="2572417" y="3729704"/>
                </a:lnTo>
                <a:lnTo>
                  <a:pt x="2429923" y="3729704"/>
                </a:lnTo>
                <a:lnTo>
                  <a:pt x="2262092" y="3510820"/>
                </a:lnTo>
                <a:lnTo>
                  <a:pt x="2262092" y="3249454"/>
                </a:lnTo>
                <a:lnTo>
                  <a:pt x="2009489" y="2827115"/>
                </a:lnTo>
                <a:lnTo>
                  <a:pt x="2009489" y="2579941"/>
                </a:lnTo>
                <a:lnTo>
                  <a:pt x="1868900" y="2338483"/>
                </a:lnTo>
                <a:lnTo>
                  <a:pt x="1868900" y="1931575"/>
                </a:lnTo>
                <a:lnTo>
                  <a:pt x="1692974" y="1611154"/>
                </a:lnTo>
                <a:lnTo>
                  <a:pt x="903827" y="1611154"/>
                </a:lnTo>
                <a:lnTo>
                  <a:pt x="800481" y="1746314"/>
                </a:lnTo>
                <a:lnTo>
                  <a:pt x="513398" y="1746314"/>
                </a:lnTo>
                <a:lnTo>
                  <a:pt x="267653" y="1391984"/>
                </a:lnTo>
                <a:lnTo>
                  <a:pt x="258413" y="954119"/>
                </a:lnTo>
                <a:lnTo>
                  <a:pt x="644843" y="269462"/>
                </a:lnTo>
                <a:lnTo>
                  <a:pt x="1195102" y="269462"/>
                </a:lnTo>
                <a:lnTo>
                  <a:pt x="1397984" y="616172"/>
                </a:lnTo>
                <a:lnTo>
                  <a:pt x="1777937" y="616172"/>
                </a:lnTo>
                <a:lnTo>
                  <a:pt x="1962722" y="278987"/>
                </a:lnTo>
                <a:lnTo>
                  <a:pt x="2831402" y="278987"/>
                </a:lnTo>
                <a:lnTo>
                  <a:pt x="3219545" y="815435"/>
                </a:lnTo>
                <a:lnTo>
                  <a:pt x="3219069" y="1140905"/>
                </a:lnTo>
                <a:lnTo>
                  <a:pt x="3378041" y="1414082"/>
                </a:lnTo>
                <a:lnTo>
                  <a:pt x="4152138" y="1414082"/>
                </a:lnTo>
                <a:lnTo>
                  <a:pt x="3689318" y="2223326"/>
                </a:lnTo>
                <a:lnTo>
                  <a:pt x="3462719" y="2220944"/>
                </a:lnTo>
                <a:lnTo>
                  <a:pt x="3312128" y="2458498"/>
                </a:lnTo>
                <a:lnTo>
                  <a:pt x="3312128" y="2864263"/>
                </a:lnTo>
                <a:lnTo>
                  <a:pt x="2926175" y="3469386"/>
                </a:lnTo>
                <a:lnTo>
                  <a:pt x="2926175" y="3685604"/>
                </a:lnTo>
                <a:lnTo>
                  <a:pt x="2718340" y="4031171"/>
                </a:lnTo>
                <a:close/>
              </a:path>
            </a:pathLst>
          </a:custGeom>
          <a:solidFill>
            <a:srgbClr val="7DBA0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285813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8458258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squar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405851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3" name="Picture Placeholder 433">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66A86DB4-8A0E-5852-A8CA-D1F0D4A0FEF2}"/>
              </a:ext>
            </a:extLst>
          </p:cNvPr>
          <p:cNvSpPr/>
          <p:nvPr userDrawn="1"/>
        </p:nvSpPr>
        <p:spPr>
          <a:xfrm>
            <a:off x="0" y="0"/>
            <a:ext cx="12192000" cy="6858000"/>
          </a:xfrm>
          <a:prstGeom prst="rect">
            <a:avLst/>
          </a:prstGeom>
          <a:solidFill>
            <a:schemeClr val="bg2">
              <a:alpha val="16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3065186"/>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922222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2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6440541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844608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3" name="Picture Placeholder 433" descr="Colourful cargo containers stacked with a worker standing">
            <a:extLst>
              <a:ext uri="{FF2B5EF4-FFF2-40B4-BE49-F238E27FC236}">
                <a16:creationId xmlns:a16="http://schemas.microsoft.com/office/drawing/2014/main" id="{77320EED-BBCB-8B40-2FBE-A4CA2CA7D0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8070249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3" name="Picture Placeholder 433">
            <a:extLst>
              <a:ext uri="{FF2B5EF4-FFF2-40B4-BE49-F238E27FC236}">
                <a16:creationId xmlns:a16="http://schemas.microsoft.com/office/drawing/2014/main" id="{77320EED-BBCB-8B40-2FBE-A4CA2CA7D0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8270678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pic>
        <p:nvPicPr>
          <p:cNvPr id="3" name="Picture Placeholder 433">
            <a:extLst>
              <a:ext uri="{FF2B5EF4-FFF2-40B4-BE49-F238E27FC236}">
                <a16:creationId xmlns:a16="http://schemas.microsoft.com/office/drawing/2014/main" id="{77320EED-BBCB-8B40-2FBE-A4CA2CA7D0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5483263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2" name="Picture Placeholder 115" descr="Top view of a wooden desk with a white keyboard, drawing plan and drawing compass, and pens.">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0661925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618755" y="4945338"/>
            <a:ext cx="6543458" cy="615553"/>
          </a:xfrm>
          <a:prstGeom prst="rect">
            <a:avLst/>
          </a:prstGeom>
        </p:spPr>
        <p:txBody>
          <a:bodyPr wrap="none" anchor="t">
            <a:spAutoFit/>
          </a:bodyPr>
          <a:lstStyle>
            <a:lvl1pPr>
              <a:defRPr sz="4000">
                <a:solidFill>
                  <a:schemeClr val="tx1"/>
                </a:solidFill>
              </a:defRPr>
            </a:lvl1pPr>
          </a:lstStyle>
          <a:p>
            <a:r>
              <a:rPr lang="en-GB"/>
              <a:t>Click to edit Master title style</a:t>
            </a:r>
            <a:endParaRPr lang="en-US"/>
          </a:p>
        </p:txBody>
      </p:sp>
      <p:sp>
        <p:nvSpPr>
          <p:cNvPr id="2" name="Text Placeholder 18">
            <a:extLst>
              <a:ext uri="{FF2B5EF4-FFF2-40B4-BE49-F238E27FC236}">
                <a16:creationId xmlns:a16="http://schemas.microsoft.com/office/drawing/2014/main" id="{DF6E4E97-1E5E-6DDC-51DB-51A4B672C716}"/>
              </a:ext>
            </a:extLst>
          </p:cNvPr>
          <p:cNvSpPr>
            <a:spLocks noGrp="1"/>
          </p:cNvSpPr>
          <p:nvPr>
            <p:ph type="body" sz="quarter" idx="13" hasCustomPrompt="1"/>
          </p:nvPr>
        </p:nvSpPr>
        <p:spPr>
          <a:xfrm>
            <a:off x="618757" y="5572294"/>
            <a:ext cx="5032147" cy="484025"/>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here and here and here</a:t>
            </a:r>
            <a:endParaRPr lang="en-GB" sz="2400"/>
          </a:p>
        </p:txBody>
      </p:sp>
    </p:spTree>
    <p:extLst>
      <p:ext uri="{BB962C8B-B14F-4D97-AF65-F5344CB8AC3E}">
        <p14:creationId xmlns:p14="http://schemas.microsoft.com/office/powerpoint/2010/main" val="22836779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994C55-28DA-03C2-35BC-75F5D854F08B}"/>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13" name="Picture Placeholder 12">
            <a:extLst>
              <a:ext uri="{FF2B5EF4-FFF2-40B4-BE49-F238E27FC236}">
                <a16:creationId xmlns:a16="http://schemas.microsoft.com/office/drawing/2014/main" id="{BC6E6505-1432-E7D8-FDE1-5E4383D36C37}"/>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a:p>
        </p:txBody>
      </p:sp>
      <p:sp>
        <p:nvSpPr>
          <p:cNvPr id="26" name="Text Placeholder 13">
            <a:extLst>
              <a:ext uri="{FF2B5EF4-FFF2-40B4-BE49-F238E27FC236}">
                <a16:creationId xmlns:a16="http://schemas.microsoft.com/office/drawing/2014/main" id="{615020BA-0B93-180E-3093-EAC3BCC73BB5}"/>
              </a:ext>
            </a:extLst>
          </p:cNvPr>
          <p:cNvSpPr>
            <a:spLocks noGrp="1"/>
          </p:cNvSpPr>
          <p:nvPr>
            <p:ph type="body" sz="quarter" idx="16" hasCustomPrompt="1"/>
          </p:nvPr>
        </p:nvSpPr>
        <p:spPr>
          <a:xfrm>
            <a:off x="283474" y="517638"/>
            <a:ext cx="5889053" cy="410136"/>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Freeform 1">
            <a:extLst>
              <a:ext uri="{FF2B5EF4-FFF2-40B4-BE49-F238E27FC236}">
                <a16:creationId xmlns:a16="http://schemas.microsoft.com/office/drawing/2014/main" id="{8CE118E7-1BAE-2BED-BA49-7E01CC506DEF}"/>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3" name="Rectangle 2">
            <a:extLst>
              <a:ext uri="{FF2B5EF4-FFF2-40B4-BE49-F238E27FC236}">
                <a16:creationId xmlns:a16="http://schemas.microsoft.com/office/drawing/2014/main" id="{72C509C7-F64D-8D3C-E43B-BAD58331BD3D}"/>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4" name="Title 1">
            <a:extLst>
              <a:ext uri="{FF2B5EF4-FFF2-40B4-BE49-F238E27FC236}">
                <a16:creationId xmlns:a16="http://schemas.microsoft.com/office/drawing/2014/main" id="{549A9D43-FF02-9C81-1CFC-D9B244C57579}"/>
              </a:ext>
            </a:extLst>
          </p:cNvPr>
          <p:cNvSpPr>
            <a:spLocks noGrp="1"/>
          </p:cNvSpPr>
          <p:nvPr>
            <p:ph type="title" hasCustomPrompt="1"/>
          </p:nvPr>
        </p:nvSpPr>
        <p:spPr>
          <a:xfrm>
            <a:off x="283474" y="152400"/>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6" name="Graphic 64">
            <a:extLst>
              <a:ext uri="{FF2B5EF4-FFF2-40B4-BE49-F238E27FC236}">
                <a16:creationId xmlns:a16="http://schemas.microsoft.com/office/drawing/2014/main" id="{410252B1-98B5-8714-70E8-11601AFBFE16}"/>
              </a:ext>
            </a:extLst>
          </p:cNvPr>
          <p:cNvSpPr/>
          <p:nvPr userDrawn="1"/>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a:p>
        </p:txBody>
      </p:sp>
    </p:spTree>
    <p:extLst>
      <p:ext uri="{BB962C8B-B14F-4D97-AF65-F5344CB8AC3E}">
        <p14:creationId xmlns:p14="http://schemas.microsoft.com/office/powerpoint/2010/main" val="4674954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4A12B0-5BA2-5100-AAD4-E12E3C1737AF}"/>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2" name="Picture Placeholder 1">
            <a:extLst>
              <a:ext uri="{FF2B5EF4-FFF2-40B4-BE49-F238E27FC236}">
                <a16:creationId xmlns:a16="http://schemas.microsoft.com/office/drawing/2014/main" id="{29B7C479-2D3F-2960-139A-D5BB63A41E19}"/>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a:p>
        </p:txBody>
      </p:sp>
      <p:sp>
        <p:nvSpPr>
          <p:cNvPr id="10" name="Freeform 9">
            <a:extLst>
              <a:ext uri="{FF2B5EF4-FFF2-40B4-BE49-F238E27FC236}">
                <a16:creationId xmlns:a16="http://schemas.microsoft.com/office/drawing/2014/main" id="{FD2AA106-02DD-9456-5F7D-D1D25492CD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11" name="Rectangle 10">
            <a:extLst>
              <a:ext uri="{FF2B5EF4-FFF2-40B4-BE49-F238E27FC236}">
                <a16:creationId xmlns:a16="http://schemas.microsoft.com/office/drawing/2014/main" id="{05D950A5-2828-221A-996F-175C05E4BB43}"/>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4" name="Title 1">
            <a:extLst>
              <a:ext uri="{FF2B5EF4-FFF2-40B4-BE49-F238E27FC236}">
                <a16:creationId xmlns:a16="http://schemas.microsoft.com/office/drawing/2014/main" id="{8470FF30-5A43-9A43-5905-5F595AC738D5}"/>
              </a:ext>
            </a:extLst>
          </p:cNvPr>
          <p:cNvSpPr>
            <a:spLocks noGrp="1"/>
          </p:cNvSpPr>
          <p:nvPr>
            <p:ph type="title" hasCustomPrompt="1"/>
          </p:nvPr>
        </p:nvSpPr>
        <p:spPr>
          <a:xfrm>
            <a:off x="303795" y="2844800"/>
            <a:ext cx="6212351" cy="410136"/>
          </a:xfrm>
          <a:prstGeom prst="rect">
            <a:avLst/>
          </a:prstGeom>
        </p:spPr>
        <p:txBody>
          <a:bodyPr>
            <a:noAutofit/>
          </a:bodyPr>
          <a:lstStyle>
            <a:lvl1pPr>
              <a:defRPr sz="4000"/>
            </a:lvl1pPr>
          </a:lstStyle>
          <a:p>
            <a:r>
              <a:rPr lang="en-US"/>
              <a:t>Click To Edit Custom Slide</a:t>
            </a:r>
            <a:endParaRPr lang="en-GB"/>
          </a:p>
        </p:txBody>
      </p:sp>
      <p:sp>
        <p:nvSpPr>
          <p:cNvPr id="65" name="Text Placeholder 13">
            <a:extLst>
              <a:ext uri="{FF2B5EF4-FFF2-40B4-BE49-F238E27FC236}">
                <a16:creationId xmlns:a16="http://schemas.microsoft.com/office/drawing/2014/main" id="{0A8EDC15-9113-2840-B13A-8731DFA92A06}"/>
              </a:ext>
            </a:extLst>
          </p:cNvPr>
          <p:cNvSpPr>
            <a:spLocks noGrp="1"/>
          </p:cNvSpPr>
          <p:nvPr>
            <p:ph type="body" sz="quarter" idx="16" hasCustomPrompt="1"/>
          </p:nvPr>
        </p:nvSpPr>
        <p:spPr>
          <a:xfrm>
            <a:off x="303795" y="3548530"/>
            <a:ext cx="5889053" cy="410136"/>
          </a:xfrm>
          <a:prstGeom prst="rect">
            <a:avLst/>
          </a:prstGeom>
        </p:spPr>
        <p:txBody>
          <a:bodyPr wrap="none"/>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36523945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93634" y="528118"/>
            <a:ext cx="5907785" cy="352276"/>
          </a:xfrm>
          <a:prstGeom prst="rect">
            <a:avLst/>
          </a:prstGeom>
        </p:spPr>
        <p:txBody>
          <a:bodyPr wrap="square">
            <a:spAutoFit/>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ext Placeholder 4">
            <a:extLst>
              <a:ext uri="{FF2B5EF4-FFF2-40B4-BE49-F238E27FC236}">
                <a16:creationId xmlns:a16="http://schemas.microsoft.com/office/drawing/2014/main" id="{EF0BAC52-79D1-6BFD-F36B-C7F59E7AB7A6}"/>
              </a:ext>
            </a:extLst>
          </p:cNvPr>
          <p:cNvSpPr>
            <a:spLocks noGrp="1"/>
          </p:cNvSpPr>
          <p:nvPr>
            <p:ph type="body" sz="quarter" idx="17" hasCustomPrompt="1"/>
          </p:nvPr>
        </p:nvSpPr>
        <p:spPr>
          <a:xfrm>
            <a:off x="618755" y="1778000"/>
            <a:ext cx="42037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3" name="Title 1">
            <a:extLst>
              <a:ext uri="{FF2B5EF4-FFF2-40B4-BE49-F238E27FC236}">
                <a16:creationId xmlns:a16="http://schemas.microsoft.com/office/drawing/2014/main" id="{3E1EFCF2-014A-C6FC-8AA7-CCC868BA8A60}"/>
              </a:ext>
            </a:extLst>
          </p:cNvPr>
          <p:cNvSpPr>
            <a:spLocks noGrp="1"/>
          </p:cNvSpPr>
          <p:nvPr>
            <p:ph type="title" hasCustomPrompt="1"/>
          </p:nvPr>
        </p:nvSpPr>
        <p:spPr>
          <a:xfrm>
            <a:off x="283474" y="158786"/>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2441667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4" name="Picture Placeholder 115" descr="Aerial view of container ship">
            <a:extLst>
              <a:ext uri="{FF2B5EF4-FFF2-40B4-BE49-F238E27FC236}">
                <a16:creationId xmlns:a16="http://schemas.microsoft.com/office/drawing/2014/main" id="{7B4597E5-7462-D917-B3FC-691CFD46CE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9484549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83475" y="845445"/>
            <a:ext cx="10079724" cy="352276"/>
          </a:xfrm>
          <a:prstGeom prst="rect">
            <a:avLst/>
          </a:prstGeom>
        </p:spPr>
        <p:txBody>
          <a:bodyPr wrap="square">
            <a:spAutoFit/>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5" name="Text Placeholder 4">
            <a:extLst>
              <a:ext uri="{FF2B5EF4-FFF2-40B4-BE49-F238E27FC236}">
                <a16:creationId xmlns:a16="http://schemas.microsoft.com/office/drawing/2014/main" id="{481F9625-3BD0-8CEF-BB6E-C2D380C4041F}"/>
              </a:ext>
            </a:extLst>
          </p:cNvPr>
          <p:cNvSpPr>
            <a:spLocks noGrp="1"/>
          </p:cNvSpPr>
          <p:nvPr>
            <p:ph type="body" sz="quarter" idx="17" hasCustomPrompt="1"/>
          </p:nvPr>
        </p:nvSpPr>
        <p:spPr>
          <a:xfrm>
            <a:off x="283474" y="1778000"/>
            <a:ext cx="36720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6" name="Text Placeholder 4">
            <a:extLst>
              <a:ext uri="{FF2B5EF4-FFF2-40B4-BE49-F238E27FC236}">
                <a16:creationId xmlns:a16="http://schemas.microsoft.com/office/drawing/2014/main" id="{5CFE821C-A126-325A-A5F7-2E8FCBEC6AC0}"/>
              </a:ext>
            </a:extLst>
          </p:cNvPr>
          <p:cNvSpPr>
            <a:spLocks noGrp="1"/>
          </p:cNvSpPr>
          <p:nvPr>
            <p:ph type="body" sz="quarter" idx="18" hasCustomPrompt="1"/>
          </p:nvPr>
        </p:nvSpPr>
        <p:spPr>
          <a:xfrm>
            <a:off x="4260000"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7" name="Text Placeholder 4">
            <a:extLst>
              <a:ext uri="{FF2B5EF4-FFF2-40B4-BE49-F238E27FC236}">
                <a16:creationId xmlns:a16="http://schemas.microsoft.com/office/drawing/2014/main" id="{177C89CF-65C0-65A1-9053-1E5547FD1A35}"/>
              </a:ext>
            </a:extLst>
          </p:cNvPr>
          <p:cNvSpPr>
            <a:spLocks noGrp="1"/>
          </p:cNvSpPr>
          <p:nvPr>
            <p:ph type="body" sz="quarter" idx="19" hasCustomPrompt="1"/>
          </p:nvPr>
        </p:nvSpPr>
        <p:spPr>
          <a:xfrm>
            <a:off x="8236526"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8" name="Title 1">
            <a:extLst>
              <a:ext uri="{FF2B5EF4-FFF2-40B4-BE49-F238E27FC236}">
                <a16:creationId xmlns:a16="http://schemas.microsoft.com/office/drawing/2014/main" id="{F10E32AF-ABB5-810B-6647-AA7A03E11C8C}"/>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4942775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E057FC0-0CF3-598B-7894-CC63D03D9B7D}"/>
              </a:ext>
            </a:extLst>
          </p:cNvPr>
          <p:cNvSpPr>
            <a:spLocks noGrp="1"/>
          </p:cNvSpPr>
          <p:nvPr>
            <p:ph type="pic" sz="quarter" idx="15"/>
          </p:nvPr>
        </p:nvSpPr>
        <p:spPr>
          <a:xfrm>
            <a:off x="4610100" y="1777883"/>
            <a:ext cx="7581900" cy="3902075"/>
          </a:xfrm>
          <a:prstGeom prst="rect">
            <a:avLst/>
          </a:prstGeom>
          <a:pattFill prst="diagBrick">
            <a:fgClr>
              <a:schemeClr val="tx2">
                <a:lumMod val="20000"/>
                <a:lumOff val="80000"/>
              </a:schemeClr>
            </a:fgClr>
            <a:bgClr>
              <a:schemeClr val="bg1"/>
            </a:bgClr>
          </a:pattFill>
        </p:spPr>
        <p:txBody>
          <a:bodyPr/>
          <a:lstStyle/>
          <a:p>
            <a:endParaRPr lang="en-US"/>
          </a:p>
        </p:txBody>
      </p:sp>
      <p:sp>
        <p:nvSpPr>
          <p:cNvPr id="5" name="Subtitle 2">
            <a:extLst>
              <a:ext uri="{FF2B5EF4-FFF2-40B4-BE49-F238E27FC236}">
                <a16:creationId xmlns:a16="http://schemas.microsoft.com/office/drawing/2014/main" id="{51CA1FCD-EF11-F77D-A3FA-03915A1E7585}"/>
              </a:ext>
            </a:extLst>
          </p:cNvPr>
          <p:cNvSpPr>
            <a:spLocks noGrp="1"/>
          </p:cNvSpPr>
          <p:nvPr>
            <p:ph type="subTitle" idx="1" hasCustomPrompt="1"/>
          </p:nvPr>
        </p:nvSpPr>
        <p:spPr>
          <a:xfrm>
            <a:off x="297951" y="2466814"/>
            <a:ext cx="4139578" cy="3213144"/>
          </a:xfrm>
          <a:prstGeom prst="rect">
            <a:avLst/>
          </a:prstGeom>
        </p:spPr>
        <p:txBody>
          <a:bodyPr/>
          <a:lstStyle>
            <a:lvl1pPr marL="7521" marR="361381" indent="-189904" algn="l">
              <a:lnSpc>
                <a:spcPct val="100000"/>
              </a:lnSpc>
              <a:spcBef>
                <a:spcPts val="56"/>
              </a:spcBef>
              <a:buNone/>
              <a:defRPr sz="16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1800"/>
              <a:t>Normal text here and here and here and here</a:t>
            </a:r>
            <a:endParaRPr lang="en-GB" sz="2400"/>
          </a:p>
        </p:txBody>
      </p:sp>
      <p:sp>
        <p:nvSpPr>
          <p:cNvPr id="17" name="Text Placeholder 13">
            <a:extLst>
              <a:ext uri="{FF2B5EF4-FFF2-40B4-BE49-F238E27FC236}">
                <a16:creationId xmlns:a16="http://schemas.microsoft.com/office/drawing/2014/main" id="{77ADA2A2-B019-3E85-7EB4-24AC52AC21F0}"/>
              </a:ext>
            </a:extLst>
          </p:cNvPr>
          <p:cNvSpPr>
            <a:spLocks noGrp="1"/>
          </p:cNvSpPr>
          <p:nvPr>
            <p:ph type="body" sz="quarter" idx="16" hasCustomPrompt="1"/>
          </p:nvPr>
        </p:nvSpPr>
        <p:spPr>
          <a:xfrm>
            <a:off x="287792" y="1776016"/>
            <a:ext cx="4139578" cy="690797"/>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itle 1">
            <a:extLst>
              <a:ext uri="{FF2B5EF4-FFF2-40B4-BE49-F238E27FC236}">
                <a16:creationId xmlns:a16="http://schemas.microsoft.com/office/drawing/2014/main" id="{FBCE2CF7-1553-356D-C0BE-FEE5FC33778B}"/>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2717421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031-043D-4150-8D51-38680CAB1C7B}"/>
              </a:ext>
            </a:extLst>
          </p:cNvPr>
          <p:cNvSpPr>
            <a:spLocks noGrp="1"/>
          </p:cNvSpPr>
          <p:nvPr>
            <p:ph type="title" hasCustomPrompt="1"/>
          </p:nvPr>
        </p:nvSpPr>
        <p:spPr>
          <a:xfrm>
            <a:off x="641436" y="1061440"/>
            <a:ext cx="10822684" cy="430887"/>
          </a:xfrm>
          <a:prstGeom prst="rect">
            <a:avLst/>
          </a:prstGeom>
        </p:spPr>
        <p:txBody>
          <a:bodyPr wrap="square">
            <a:spAutoFit/>
          </a:bodyPr>
          <a:lstStyle>
            <a:lvl1pPr algn="ctr">
              <a:defRPr/>
            </a:lvl1pPr>
          </a:lstStyle>
          <a:p>
            <a:r>
              <a:rPr lang="en-US"/>
              <a:t>Click To Edit Custom Slide</a:t>
            </a:r>
            <a:endParaRPr lang="en-GB"/>
          </a:p>
        </p:txBody>
      </p:sp>
      <p:sp>
        <p:nvSpPr>
          <p:cNvPr id="4" name="Subtitle 2">
            <a:extLst>
              <a:ext uri="{FF2B5EF4-FFF2-40B4-BE49-F238E27FC236}">
                <a16:creationId xmlns:a16="http://schemas.microsoft.com/office/drawing/2014/main" id="{BC6647BB-83A6-68CE-A0DA-BA6CBD6AE757}"/>
              </a:ext>
            </a:extLst>
          </p:cNvPr>
          <p:cNvSpPr>
            <a:spLocks noGrp="1"/>
          </p:cNvSpPr>
          <p:nvPr>
            <p:ph type="subTitle" idx="1" hasCustomPrompt="1"/>
          </p:nvPr>
        </p:nvSpPr>
        <p:spPr>
          <a:xfrm>
            <a:off x="641435" y="2112087"/>
            <a:ext cx="10822684" cy="2361671"/>
          </a:xfrm>
          <a:prstGeom prst="rect">
            <a:avLst/>
          </a:prstGeom>
        </p:spPr>
        <p:txBody>
          <a:bodyPr/>
          <a:lstStyle>
            <a:lvl1pPr marL="7521" marR="361381" indent="-189904" algn="ctr">
              <a:lnSpc>
                <a:spcPct val="165300"/>
              </a:lnSpc>
              <a:spcBef>
                <a:spcPts val="56"/>
              </a:spcBef>
              <a:buNone/>
              <a:defRPr sz="20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a:t>Lorem ipsum dolor sit </a:t>
            </a:r>
            <a:r>
              <a:rPr lang="en-US" sz="2400" err="1"/>
              <a:t>amet</a:t>
            </a:r>
            <a:r>
              <a:rPr lang="en-US" sz="2400"/>
              <a:t>, </a:t>
            </a:r>
            <a:r>
              <a:rPr lang="en-US" sz="2400" err="1"/>
              <a:t>consectetuer</a:t>
            </a:r>
            <a:r>
              <a:rPr lang="en-US" sz="2400"/>
              <a:t> </a:t>
            </a:r>
            <a:r>
              <a:rPr lang="en-US" sz="2400" err="1"/>
              <a:t>adipiscing</a:t>
            </a:r>
            <a:r>
              <a:rPr lang="en-US" sz="2400"/>
              <a:t> </a:t>
            </a:r>
            <a:r>
              <a:rPr lang="en-US" sz="2400" err="1"/>
              <a:t>elit</a:t>
            </a:r>
            <a:r>
              <a:rPr lang="en-US" sz="2400"/>
              <a:t>, sed diam </a:t>
            </a:r>
            <a:r>
              <a:rPr lang="en-US" sz="2400" err="1"/>
              <a:t>nonummy</a:t>
            </a:r>
            <a:r>
              <a:rPr lang="en-US" sz="2400"/>
              <a:t> </a:t>
            </a:r>
            <a:r>
              <a:rPr lang="en-US" sz="2400" err="1"/>
              <a:t>nibh</a:t>
            </a:r>
            <a:r>
              <a:rPr lang="en-US" sz="2400"/>
              <a:t> </a:t>
            </a:r>
            <a:r>
              <a:rPr lang="en-US" sz="2400" err="1"/>
              <a:t>euismod</a:t>
            </a:r>
            <a:r>
              <a:rPr lang="en-US" sz="2400"/>
              <a:t> </a:t>
            </a:r>
            <a:r>
              <a:rPr lang="en-US" sz="2400" err="1"/>
              <a:t>tincidunt</a:t>
            </a:r>
            <a:r>
              <a:rPr lang="en-US" sz="2400"/>
              <a:t> </a:t>
            </a:r>
            <a:r>
              <a:rPr lang="en-US" sz="2400" err="1"/>
              <a:t>ut</a:t>
            </a:r>
            <a:r>
              <a:rPr lang="en-US" sz="2400"/>
              <a:t> </a:t>
            </a:r>
            <a:r>
              <a:rPr lang="en-US" sz="2400" err="1"/>
              <a:t>laoreet</a:t>
            </a:r>
            <a:r>
              <a:rPr lang="en-US" sz="2400"/>
              <a:t> dolore magna </a:t>
            </a:r>
            <a:r>
              <a:rPr lang="en-US" sz="2400" err="1"/>
              <a:t>aliquam</a:t>
            </a:r>
            <a:r>
              <a:rPr lang="en-US" sz="2400"/>
              <a:t> </a:t>
            </a:r>
            <a:r>
              <a:rPr lang="en-US" sz="2400" err="1"/>
              <a:t>erat</a:t>
            </a:r>
            <a:r>
              <a:rPr lang="en-US" sz="2400"/>
              <a:t> </a:t>
            </a:r>
            <a:r>
              <a:rPr lang="en-US" sz="2400" err="1"/>
              <a:t>volutpat</a:t>
            </a:r>
            <a:r>
              <a:rPr lang="en-US" sz="2400"/>
              <a:t>. Ut </a:t>
            </a:r>
            <a:r>
              <a:rPr lang="en-US" sz="2400" err="1"/>
              <a:t>wisi</a:t>
            </a:r>
            <a:r>
              <a:rPr lang="en-US" sz="2400"/>
              <a:t> </a:t>
            </a:r>
            <a:r>
              <a:rPr lang="en-US" sz="2400" err="1"/>
              <a:t>enim</a:t>
            </a:r>
            <a:r>
              <a:rPr lang="en-US" sz="2400"/>
              <a:t> ad minim </a:t>
            </a:r>
            <a:r>
              <a:rPr lang="en-US" sz="2400" err="1"/>
              <a:t>veniam</a:t>
            </a:r>
            <a:r>
              <a:rPr lang="en-US" sz="2400"/>
              <a:t>, </a:t>
            </a:r>
            <a:r>
              <a:rPr lang="en-US" sz="2400" err="1"/>
              <a:t>quis</a:t>
            </a:r>
            <a:r>
              <a:rPr lang="en-US" sz="2400"/>
              <a:t> </a:t>
            </a:r>
            <a:r>
              <a:rPr lang="en-US" sz="2400" err="1"/>
              <a:t>nostrud</a:t>
            </a:r>
            <a:r>
              <a:rPr lang="en-US" sz="2400"/>
              <a:t> </a:t>
            </a:r>
            <a:r>
              <a:rPr lang="en-US" sz="2400" err="1"/>
              <a:t>exerci</a:t>
            </a:r>
            <a:r>
              <a:rPr lang="en-US" sz="2400"/>
              <a:t> </a:t>
            </a:r>
            <a:r>
              <a:rPr lang="en-US" sz="2400" err="1"/>
              <a:t>tation</a:t>
            </a:r>
            <a:r>
              <a:rPr lang="en-US" sz="2400"/>
              <a:t> </a:t>
            </a:r>
            <a:r>
              <a:rPr lang="en-US" sz="2400" err="1"/>
              <a:t>ullamcorper</a:t>
            </a:r>
            <a:r>
              <a:rPr lang="en-US" sz="2400"/>
              <a:t> </a:t>
            </a:r>
            <a:r>
              <a:rPr lang="en-US" sz="2400" err="1"/>
              <a:t>suscipit</a:t>
            </a:r>
            <a:r>
              <a:rPr lang="en-US" sz="2400"/>
              <a:t> </a:t>
            </a:r>
            <a:r>
              <a:rPr lang="en-US" sz="2400" err="1"/>
              <a:t>lobortis</a:t>
            </a:r>
            <a:r>
              <a:rPr lang="en-US" sz="2400"/>
              <a:t> </a:t>
            </a:r>
            <a:r>
              <a:rPr lang="en-US" sz="2400" err="1"/>
              <a:t>nisl</a:t>
            </a:r>
            <a:r>
              <a:rPr lang="en-US" sz="2400"/>
              <a:t> </a:t>
            </a:r>
            <a:r>
              <a:rPr lang="en-US" sz="2400" err="1"/>
              <a:t>ut</a:t>
            </a:r>
            <a:r>
              <a:rPr lang="en-US" sz="2400"/>
              <a:t> </a:t>
            </a:r>
            <a:r>
              <a:rPr lang="en-US" sz="2400" err="1"/>
              <a:t>aliquip</a:t>
            </a:r>
            <a:r>
              <a:rPr lang="en-US" sz="2400"/>
              <a:t> ex </a:t>
            </a:r>
            <a:r>
              <a:rPr lang="en-US" sz="2400" err="1"/>
              <a:t>ea</a:t>
            </a:r>
            <a:r>
              <a:rPr lang="en-US" sz="2400"/>
              <a:t> </a:t>
            </a:r>
            <a:r>
              <a:rPr lang="en-US" sz="2400" err="1"/>
              <a:t>commodo</a:t>
            </a:r>
            <a:r>
              <a:rPr lang="en-US" sz="2400"/>
              <a:t> </a:t>
            </a:r>
            <a:r>
              <a:rPr lang="en-US" sz="2400" err="1"/>
              <a:t>consequat</a:t>
            </a:r>
            <a:r>
              <a:rPr lang="en-US" sz="2400"/>
              <a:t>.</a:t>
            </a:r>
          </a:p>
        </p:txBody>
      </p:sp>
      <p:sp>
        <p:nvSpPr>
          <p:cNvPr id="5" name="Text Placeholder 7">
            <a:extLst>
              <a:ext uri="{FF2B5EF4-FFF2-40B4-BE49-F238E27FC236}">
                <a16:creationId xmlns:a16="http://schemas.microsoft.com/office/drawing/2014/main" id="{CBA122D4-C660-4B51-E621-0749C8299F41}"/>
              </a:ext>
            </a:extLst>
          </p:cNvPr>
          <p:cNvSpPr>
            <a:spLocks noGrp="1"/>
          </p:cNvSpPr>
          <p:nvPr>
            <p:ph type="body" sz="quarter" idx="11" hasCustomPrompt="1"/>
          </p:nvPr>
        </p:nvSpPr>
        <p:spPr>
          <a:xfrm>
            <a:off x="4996657" y="4689172"/>
            <a:ext cx="1763624" cy="238527"/>
          </a:xfrm>
          <a:prstGeom prst="rect">
            <a:avLst/>
          </a:prstGeom>
          <a:solidFill>
            <a:schemeClr val="bg1"/>
          </a:solidFill>
        </p:spPr>
        <p:txBody>
          <a:bodyPr wrap="none">
            <a:spAutoFit/>
          </a:bodyPr>
          <a:lstStyle>
            <a:lvl1pPr>
              <a:defRPr sz="900" b="0" i="1">
                <a:solidFill>
                  <a:srgbClr val="66594C"/>
                </a:solidFill>
                <a:latin typeface="Apex New Medium Italic" panose="02010600040501010103" pitchFamily="2" charset="77"/>
                <a:ea typeface="Apex New Medium Italic" panose="02010600040501010103" pitchFamily="2" charset="77"/>
              </a:defRPr>
            </a:lvl1pPr>
          </a:lstStyle>
          <a:p>
            <a:pPr lvl="0"/>
            <a:r>
              <a:rPr lang="en-GB"/>
              <a:t>Click to edit master text styles.  </a:t>
            </a:r>
          </a:p>
        </p:txBody>
      </p:sp>
    </p:spTree>
    <p:extLst>
      <p:ext uri="{BB962C8B-B14F-4D97-AF65-F5344CB8AC3E}">
        <p14:creationId xmlns:p14="http://schemas.microsoft.com/office/powerpoint/2010/main" val="13052392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E62448-174A-A466-FFFC-726AD162454F}"/>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10" name="Text Placeholder 13">
            <a:extLst>
              <a:ext uri="{FF2B5EF4-FFF2-40B4-BE49-F238E27FC236}">
                <a16:creationId xmlns:a16="http://schemas.microsoft.com/office/drawing/2014/main" id="{7820E3CC-DF6C-09AC-D76A-4F15CB3254AD}"/>
              </a:ext>
            </a:extLst>
          </p:cNvPr>
          <p:cNvSpPr>
            <a:spLocks noGrp="1"/>
          </p:cNvSpPr>
          <p:nvPr>
            <p:ph type="body" sz="quarter" idx="16" hasCustomPrompt="1"/>
          </p:nvPr>
        </p:nvSpPr>
        <p:spPr>
          <a:xfrm>
            <a:off x="283475" y="831283"/>
            <a:ext cx="5889053" cy="410136"/>
          </a:xfrm>
          <a:prstGeom prst="rect">
            <a:avLst/>
          </a:prstGeom>
        </p:spPr>
        <p:txBody>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31971042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3867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2" name="Freeform 1">
            <a:extLst>
              <a:ext uri="{FF2B5EF4-FFF2-40B4-BE49-F238E27FC236}">
                <a16:creationId xmlns:a16="http://schemas.microsoft.com/office/drawing/2014/main" id="{9356F0B1-A2E8-1558-F23B-6FD74C52E4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4" name="Rectangle 3">
            <a:extLst>
              <a:ext uri="{FF2B5EF4-FFF2-40B4-BE49-F238E27FC236}">
                <a16:creationId xmlns:a16="http://schemas.microsoft.com/office/drawing/2014/main" id="{F1325288-7D19-894A-52D8-9A820BF0B847}"/>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Tree>
    <p:extLst>
      <p:ext uri="{BB962C8B-B14F-4D97-AF65-F5344CB8AC3E}">
        <p14:creationId xmlns:p14="http://schemas.microsoft.com/office/powerpoint/2010/main" val="2958172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0" y="0"/>
            <a:ext cx="12192000" cy="603754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Tree>
    <p:extLst>
      <p:ext uri="{BB962C8B-B14F-4D97-AF65-F5344CB8AC3E}">
        <p14:creationId xmlns:p14="http://schemas.microsoft.com/office/powerpoint/2010/main" val="3398734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4" name="Picture Placeholder 115">
            <a:extLst>
              <a:ext uri="{FF2B5EF4-FFF2-40B4-BE49-F238E27FC236}">
                <a16:creationId xmlns:a16="http://schemas.microsoft.com/office/drawing/2014/main" id="{7B4597E5-7462-D917-B3FC-691CFD46CE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847895" y="339079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2" name="Title 1">
            <a:extLst>
              <a:ext uri="{FF2B5EF4-FFF2-40B4-BE49-F238E27FC236}">
                <a16:creationId xmlns:a16="http://schemas.microsoft.com/office/drawing/2014/main" id="{86077D36-9B62-FD3B-4F96-ED9C71D7AA9A}"/>
              </a:ext>
            </a:extLst>
          </p:cNvPr>
          <p:cNvSpPr>
            <a:spLocks noGrp="1"/>
          </p:cNvSpPr>
          <p:nvPr>
            <p:ph type="title"/>
          </p:nvPr>
        </p:nvSpPr>
        <p:spPr>
          <a:xfrm>
            <a:off x="3916794" y="1207808"/>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180047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3419BA2B-CD57-53EE-397D-95B77E2910A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847895" y="3429000"/>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3" name="Title 1">
            <a:extLst>
              <a:ext uri="{FF2B5EF4-FFF2-40B4-BE49-F238E27FC236}">
                <a16:creationId xmlns:a16="http://schemas.microsoft.com/office/drawing/2014/main" id="{1323907A-9933-E4B0-2CF7-72CC82888E5C}"/>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103734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3419BA2B-CD57-53EE-397D-95B77E2910A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4558506" y="3308789"/>
            <a:ext cx="5099774" cy="484025"/>
          </a:xfrm>
          <a:prstGeom prst="rect">
            <a:avLst/>
          </a:prstGeom>
        </p:spPr>
        <p:txBody>
          <a:bodyPr wrap="squar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here and here and here</a:t>
            </a:r>
            <a:endParaRPr lang="en-GB" sz="2400"/>
          </a:p>
        </p:txBody>
      </p:sp>
      <p:sp>
        <p:nvSpPr>
          <p:cNvPr id="8" name="Title 1">
            <a:extLst>
              <a:ext uri="{FF2B5EF4-FFF2-40B4-BE49-F238E27FC236}">
                <a16:creationId xmlns:a16="http://schemas.microsoft.com/office/drawing/2014/main" id="{2B194933-7819-E06D-72CA-3D249A06F17A}"/>
              </a:ext>
            </a:extLst>
          </p:cNvPr>
          <p:cNvSpPr>
            <a:spLocks noGrp="1"/>
          </p:cNvSpPr>
          <p:nvPr>
            <p:ph type="title"/>
          </p:nvPr>
        </p:nvSpPr>
        <p:spPr>
          <a:xfrm>
            <a:off x="3916794" y="1207808"/>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2900451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9349273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tags" Target="../tags/tag2.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theme" Target="../theme/theme2.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image" Target="../media/image1.emf"/><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1"/>
            </p:custDataLst>
            <p:extLst>
              <p:ext uri="{D42A27DB-BD31-4B8C-83A1-F6EECF244321}">
                <p14:modId xmlns:p14="http://schemas.microsoft.com/office/powerpoint/2010/main" val="2489788335"/>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32" imgW="421" imgH="420" progId="TCLayout.ActiveDocument.1">
                  <p:embed/>
                </p:oleObj>
              </mc:Choice>
              <mc:Fallback>
                <p:oleObj name="think-cell Slide" r:id="rId32" imgW="421" imgH="420" progId="TCLayout.ActiveDocument.1">
                  <p:embed/>
                  <p:pic>
                    <p:nvPicPr>
                      <p:cNvPr id="4" name="Object 3" hidden="1"/>
                      <p:cNvPicPr/>
                      <p:nvPr/>
                    </p:nvPicPr>
                    <p:blipFill>
                      <a:blip r:embed="rId33"/>
                      <a:stretch>
                        <a:fillRect/>
                      </a:stretch>
                    </p:blipFill>
                    <p:spPr>
                      <a:xfrm>
                        <a:off x="2119" y="1591"/>
                        <a:ext cx="2116" cy="1587"/>
                      </a:xfrm>
                      <a:prstGeom prst="rect">
                        <a:avLst/>
                      </a:prstGeom>
                    </p:spPr>
                  </p:pic>
                </p:oleObj>
              </mc:Fallback>
            </mc:AlternateContent>
          </a:graphicData>
        </a:graphic>
      </p:graphicFrame>
      <p:sp>
        <p:nvSpPr>
          <p:cNvPr id="5" name="Freeform 4">
            <a:extLst>
              <a:ext uri="{FF2B5EF4-FFF2-40B4-BE49-F238E27FC236}">
                <a16:creationId xmlns:a16="http://schemas.microsoft.com/office/drawing/2014/main" id="{A3145E3B-53D8-24D2-49B8-FC9BEF07CE71}"/>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6" name="Rectangle 5">
            <a:extLst>
              <a:ext uri="{FF2B5EF4-FFF2-40B4-BE49-F238E27FC236}">
                <a16:creationId xmlns:a16="http://schemas.microsoft.com/office/drawing/2014/main" id="{D5E2766E-0E28-428C-7713-F6A0FCA419FF}"/>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7" name="Graphic 64">
            <a:extLst>
              <a:ext uri="{FF2B5EF4-FFF2-40B4-BE49-F238E27FC236}">
                <a16:creationId xmlns:a16="http://schemas.microsoft.com/office/drawing/2014/main" id="{238245C2-535F-687F-738F-83FEEB859035}"/>
              </a:ext>
            </a:extLst>
          </p:cNvPr>
          <p:cNvSpPr/>
          <p:nvPr userDrawn="1"/>
        </p:nvSpPr>
        <p:spPr>
          <a:xfrm>
            <a:off x="209511" y="825398"/>
            <a:ext cx="10134961" cy="647434"/>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 name="connsiteX0" fmla="*/ 14996512 w 14996512"/>
              <a:gd name="connsiteY0" fmla="*/ 19893 h 963549"/>
              <a:gd name="connsiteX1" fmla="*/ 439579 w 14996512"/>
              <a:gd name="connsiteY1" fmla="*/ 0 h 963549"/>
              <a:gd name="connsiteX2" fmla="*/ 399955 w 14996512"/>
              <a:gd name="connsiteY2" fmla="*/ 72009 h 963549"/>
              <a:gd name="connsiteX3" fmla="*/ 351377 w 14996512"/>
              <a:gd name="connsiteY3" fmla="*/ 72390 h 963549"/>
              <a:gd name="connsiteX4" fmla="*/ 307467 w 14996512"/>
              <a:gd name="connsiteY4" fmla="*/ 0 h 963549"/>
              <a:gd name="connsiteX5" fmla="*/ 118967 w 14996512"/>
              <a:gd name="connsiteY5" fmla="*/ 0 h 963549"/>
              <a:gd name="connsiteX6" fmla="*/ 0 w 14996512"/>
              <a:gd name="connsiteY6" fmla="*/ 199739 h 963549"/>
              <a:gd name="connsiteX7" fmla="*/ 0 w 14996512"/>
              <a:gd name="connsiteY7" fmla="*/ 342138 h 963549"/>
              <a:gd name="connsiteX8" fmla="*/ 78296 w 14996512"/>
              <a:gd name="connsiteY8" fmla="*/ 463772 h 963549"/>
              <a:gd name="connsiteX9" fmla="*/ 204216 w 14996512"/>
              <a:gd name="connsiteY9" fmla="*/ 463772 h 963549"/>
              <a:gd name="connsiteX10" fmla="*/ 219647 w 14996512"/>
              <a:gd name="connsiteY10" fmla="*/ 437007 h 963549"/>
              <a:gd name="connsiteX11" fmla="*/ 381000 w 14996512"/>
              <a:gd name="connsiteY11" fmla="*/ 437007 h 963549"/>
              <a:gd name="connsiteX12" fmla="*/ 399288 w 14996512"/>
              <a:gd name="connsiteY12" fmla="*/ 469773 h 963549"/>
              <a:gd name="connsiteX13" fmla="*/ 399288 w 14996512"/>
              <a:gd name="connsiteY13" fmla="*/ 568071 h 963549"/>
              <a:gd name="connsiteX14" fmla="*/ 434245 w 14996512"/>
              <a:gd name="connsiteY14" fmla="*/ 628841 h 963549"/>
              <a:gd name="connsiteX15" fmla="*/ 434054 w 14996512"/>
              <a:gd name="connsiteY15" fmla="*/ 693325 h 963549"/>
              <a:gd name="connsiteX16" fmla="*/ 492728 w 14996512"/>
              <a:gd name="connsiteY16" fmla="*/ 800005 h 963549"/>
              <a:gd name="connsiteX17" fmla="*/ 492728 w 14996512"/>
              <a:gd name="connsiteY17" fmla="*/ 884873 h 963549"/>
              <a:gd name="connsiteX18" fmla="*/ 559118 w 14996512"/>
              <a:gd name="connsiteY18" fmla="*/ 962978 h 963549"/>
              <a:gd name="connsiteX19" fmla="*/ 645414 w 14996512"/>
              <a:gd name="connsiteY19" fmla="*/ 963549 h 963549"/>
              <a:gd name="connsiteX20" fmla="*/ 688372 w 14996512"/>
              <a:gd name="connsiteY20" fmla="*/ 892112 h 963549"/>
              <a:gd name="connsiteX21" fmla="*/ 688372 w 14996512"/>
              <a:gd name="connsiteY21" fmla="*/ 837914 h 963549"/>
              <a:gd name="connsiteX22" fmla="*/ 784479 w 14996512"/>
              <a:gd name="connsiteY22" fmla="*/ 687229 h 963549"/>
              <a:gd name="connsiteX23" fmla="*/ 784479 w 14996512"/>
              <a:gd name="connsiteY23" fmla="*/ 586169 h 963549"/>
              <a:gd name="connsiteX24" fmla="*/ 831152 w 14996512"/>
              <a:gd name="connsiteY24" fmla="*/ 512636 h 963549"/>
              <a:gd name="connsiteX25" fmla="*/ 886968 w 14996512"/>
              <a:gd name="connsiteY25" fmla="*/ 513207 h 963549"/>
              <a:gd name="connsiteX26" fmla="*/ 979075 w 14996512"/>
              <a:gd name="connsiteY26" fmla="*/ 352139 h 963549"/>
              <a:gd name="connsiteX27" fmla="*/ 809530 w 14996512"/>
              <a:gd name="connsiteY27" fmla="*/ 352139 h 963549"/>
              <a:gd name="connsiteX28" fmla="*/ 761333 w 14996512"/>
              <a:gd name="connsiteY28" fmla="*/ 269367 h 963549"/>
              <a:gd name="connsiteX29" fmla="*/ 761429 w 14996512"/>
              <a:gd name="connsiteY29" fmla="*/ 189357 h 963549"/>
              <a:gd name="connsiteX30" fmla="*/ 681419 w 14996512"/>
              <a:gd name="connsiteY30" fmla="*/ 77438 h 963549"/>
              <a:gd name="connsiteX31" fmla="*/ 655511 w 14996512"/>
              <a:gd name="connsiteY31" fmla="*/ 77438 h 963549"/>
              <a:gd name="connsiteX32" fmla="*/ 487299 w 14996512"/>
              <a:gd name="connsiteY32" fmla="*/ 77438 h 963549"/>
              <a:gd name="connsiteX33" fmla="*/ 443293 w 14996512"/>
              <a:gd name="connsiteY33" fmla="*/ 153448 h 963549"/>
              <a:gd name="connsiteX34" fmla="*/ 316421 w 14996512"/>
              <a:gd name="connsiteY34" fmla="*/ 153448 h 963549"/>
              <a:gd name="connsiteX35" fmla="*/ 265843 w 14996512"/>
              <a:gd name="connsiteY35" fmla="*/ 67056 h 963549"/>
              <a:gd name="connsiteX36" fmla="*/ 159639 w 14996512"/>
              <a:gd name="connsiteY36" fmla="*/ 67056 h 963549"/>
              <a:gd name="connsiteX37" fmla="*/ 71914 w 14996512"/>
              <a:gd name="connsiteY37" fmla="*/ 225457 h 963549"/>
              <a:gd name="connsiteX38" fmla="*/ 71914 w 14996512"/>
              <a:gd name="connsiteY38" fmla="*/ 311753 h 963549"/>
              <a:gd name="connsiteX39" fmla="*/ 121825 w 14996512"/>
              <a:gd name="connsiteY39" fmla="*/ 393192 h 963549"/>
              <a:gd name="connsiteX40" fmla="*/ 160687 w 14996512"/>
              <a:gd name="connsiteY40" fmla="*/ 393192 h 963549"/>
              <a:gd name="connsiteX41" fmla="*/ 173260 w 14996512"/>
              <a:gd name="connsiteY41" fmla="*/ 370332 h 963549"/>
              <a:gd name="connsiteX42" fmla="*/ 416433 w 14996512"/>
              <a:gd name="connsiteY42" fmla="*/ 370332 h 963549"/>
              <a:gd name="connsiteX43" fmla="*/ 465392 w 14996512"/>
              <a:gd name="connsiteY43" fmla="*/ 455676 h 963549"/>
              <a:gd name="connsiteX44" fmla="*/ 465392 w 14996512"/>
              <a:gd name="connsiteY44" fmla="*/ 556736 h 963549"/>
              <a:gd name="connsiteX45" fmla="*/ 500443 w 14996512"/>
              <a:gd name="connsiteY45" fmla="*/ 616839 h 963549"/>
              <a:gd name="connsiteX46" fmla="*/ 500443 w 14996512"/>
              <a:gd name="connsiteY46" fmla="*/ 678275 h 963549"/>
              <a:gd name="connsiteX47" fmla="*/ 563309 w 14996512"/>
              <a:gd name="connsiteY47" fmla="*/ 783527 h 963549"/>
              <a:gd name="connsiteX48" fmla="*/ 563309 w 14996512"/>
              <a:gd name="connsiteY48" fmla="*/ 847344 h 963549"/>
              <a:gd name="connsiteX49" fmla="*/ 594932 w 14996512"/>
              <a:gd name="connsiteY49" fmla="*/ 888492 h 963549"/>
              <a:gd name="connsiteX50" fmla="*/ 609124 w 14996512"/>
              <a:gd name="connsiteY50" fmla="*/ 888492 h 963549"/>
              <a:gd name="connsiteX51" fmla="*/ 628460 w 14996512"/>
              <a:gd name="connsiteY51" fmla="*/ 856488 h 963549"/>
              <a:gd name="connsiteX52" fmla="*/ 628460 w 14996512"/>
              <a:gd name="connsiteY52" fmla="*/ 810292 h 963549"/>
              <a:gd name="connsiteX53" fmla="*/ 717899 w 14996512"/>
              <a:gd name="connsiteY53" fmla="*/ 667226 h 963549"/>
              <a:gd name="connsiteX54" fmla="*/ 718566 w 14996512"/>
              <a:gd name="connsiteY54" fmla="*/ 556165 h 963549"/>
              <a:gd name="connsiteX55" fmla="*/ 790956 w 14996512"/>
              <a:gd name="connsiteY55" fmla="*/ 448056 h 963549"/>
              <a:gd name="connsiteX56" fmla="*/ 843725 w 14996512"/>
              <a:gd name="connsiteY56" fmla="*/ 447770 h 963549"/>
              <a:gd name="connsiteX57" fmla="*/ 861060 w 14996512"/>
              <a:gd name="connsiteY57" fmla="*/ 419957 h 963549"/>
              <a:gd name="connsiteX58" fmla="*/ 767239 w 14996512"/>
              <a:gd name="connsiteY58" fmla="*/ 419957 h 963549"/>
              <a:gd name="connsiteX59" fmla="*/ 691229 w 14996512"/>
              <a:gd name="connsiteY59" fmla="*/ 291370 h 963549"/>
              <a:gd name="connsiteX60" fmla="*/ 689229 w 14996512"/>
              <a:gd name="connsiteY60" fmla="*/ 210407 h 963549"/>
              <a:gd name="connsiteX61" fmla="*/ 640271 w 14996512"/>
              <a:gd name="connsiteY61" fmla="*/ 144399 h 963549"/>
              <a:gd name="connsiteX62" fmla="*/ 532352 w 14996512"/>
              <a:gd name="connsiteY62" fmla="*/ 143447 h 963549"/>
              <a:gd name="connsiteX63" fmla="*/ 483108 w 14996512"/>
              <a:gd name="connsiteY63" fmla="*/ 228410 h 963549"/>
              <a:gd name="connsiteX64" fmla="*/ 271082 w 14996512"/>
              <a:gd name="connsiteY64" fmla="*/ 228410 h 963549"/>
              <a:gd name="connsiteX65" fmla="*/ 227743 w 14996512"/>
              <a:gd name="connsiteY65" fmla="*/ 156782 h 963549"/>
              <a:gd name="connsiteX66" fmla="*/ 200216 w 14996512"/>
              <a:gd name="connsiteY66" fmla="*/ 156782 h 963549"/>
              <a:gd name="connsiteX67" fmla="*/ 152019 w 14996512"/>
              <a:gd name="connsiteY67" fmla="*/ 248126 h 963549"/>
              <a:gd name="connsiteX68" fmla="*/ 150781 w 14996512"/>
              <a:gd name="connsiteY68" fmla="*/ 298990 h 963549"/>
              <a:gd name="connsiteX69" fmla="*/ 153638 w 14996512"/>
              <a:gd name="connsiteY69" fmla="*/ 303562 h 963549"/>
              <a:gd name="connsiteX70" fmla="*/ 157353 w 14996512"/>
              <a:gd name="connsiteY70" fmla="*/ 303467 h 963549"/>
              <a:gd name="connsiteX71" fmla="*/ 161068 w 14996512"/>
              <a:gd name="connsiteY71" fmla="*/ 298990 h 963549"/>
              <a:gd name="connsiteX72" fmla="*/ 525304 w 14996512"/>
              <a:gd name="connsiteY72" fmla="*/ 299180 h 963549"/>
              <a:gd name="connsiteX73" fmla="*/ 578739 w 14996512"/>
              <a:gd name="connsiteY73" fmla="*/ 213741 h 963549"/>
              <a:gd name="connsiteX74" fmla="*/ 607314 w 14996512"/>
              <a:gd name="connsiteY74" fmla="*/ 213741 h 963549"/>
              <a:gd name="connsiteX75" fmla="*/ 629317 w 14996512"/>
              <a:gd name="connsiteY75" fmla="*/ 242697 h 963549"/>
              <a:gd name="connsiteX76" fmla="*/ 629317 w 14996512"/>
              <a:gd name="connsiteY76" fmla="*/ 322326 h 963549"/>
              <a:gd name="connsiteX77" fmla="*/ 704945 w 14996512"/>
              <a:gd name="connsiteY77" fmla="*/ 449294 h 963549"/>
              <a:gd name="connsiteX78" fmla="*/ 648938 w 14996512"/>
              <a:gd name="connsiteY78" fmla="*/ 533400 h 963549"/>
              <a:gd name="connsiteX79" fmla="*/ 647510 w 14996512"/>
              <a:gd name="connsiteY79" fmla="*/ 650558 h 963549"/>
              <a:gd name="connsiteX80" fmla="*/ 603409 w 14996512"/>
              <a:gd name="connsiteY80" fmla="*/ 716852 h 963549"/>
              <a:gd name="connsiteX81" fmla="*/ 563404 w 14996512"/>
              <a:gd name="connsiteY81" fmla="*/ 649700 h 963549"/>
              <a:gd name="connsiteX82" fmla="*/ 563404 w 14996512"/>
              <a:gd name="connsiteY82" fmla="*/ 578644 h 963549"/>
              <a:gd name="connsiteX83" fmla="*/ 537496 w 14996512"/>
              <a:gd name="connsiteY83" fmla="*/ 536258 h 963549"/>
              <a:gd name="connsiteX84" fmla="*/ 537496 w 14996512"/>
              <a:gd name="connsiteY84" fmla="*/ 436721 h 963549"/>
              <a:gd name="connsiteX85" fmla="*/ 498824 w 14996512"/>
              <a:gd name="connsiteY85" fmla="*/ 368999 h 963549"/>
              <a:gd name="connsiteX86" fmla="*/ 581120 w 14996512"/>
              <a:gd name="connsiteY86" fmla="*/ 368999 h 963549"/>
              <a:gd name="connsiteX87" fmla="*/ 627698 w 14996512"/>
              <a:gd name="connsiteY87" fmla="*/ 443579 h 963549"/>
              <a:gd name="connsiteX88" fmla="*/ 592550 w 14996512"/>
              <a:gd name="connsiteY88" fmla="*/ 496729 h 963549"/>
              <a:gd name="connsiteX0" fmla="*/ 15115867 w 15115867"/>
              <a:gd name="connsiteY0" fmla="*/ 0 h 1023226"/>
              <a:gd name="connsiteX1" fmla="*/ 439579 w 15115867"/>
              <a:gd name="connsiteY1" fmla="*/ 59677 h 1023226"/>
              <a:gd name="connsiteX2" fmla="*/ 399955 w 15115867"/>
              <a:gd name="connsiteY2" fmla="*/ 131686 h 1023226"/>
              <a:gd name="connsiteX3" fmla="*/ 351377 w 15115867"/>
              <a:gd name="connsiteY3" fmla="*/ 132067 h 1023226"/>
              <a:gd name="connsiteX4" fmla="*/ 307467 w 15115867"/>
              <a:gd name="connsiteY4" fmla="*/ 59677 h 1023226"/>
              <a:gd name="connsiteX5" fmla="*/ 118967 w 15115867"/>
              <a:gd name="connsiteY5" fmla="*/ 59677 h 1023226"/>
              <a:gd name="connsiteX6" fmla="*/ 0 w 15115867"/>
              <a:gd name="connsiteY6" fmla="*/ 259416 h 1023226"/>
              <a:gd name="connsiteX7" fmla="*/ 0 w 15115867"/>
              <a:gd name="connsiteY7" fmla="*/ 401815 h 1023226"/>
              <a:gd name="connsiteX8" fmla="*/ 78296 w 15115867"/>
              <a:gd name="connsiteY8" fmla="*/ 523449 h 1023226"/>
              <a:gd name="connsiteX9" fmla="*/ 204216 w 15115867"/>
              <a:gd name="connsiteY9" fmla="*/ 523449 h 1023226"/>
              <a:gd name="connsiteX10" fmla="*/ 219647 w 15115867"/>
              <a:gd name="connsiteY10" fmla="*/ 496684 h 1023226"/>
              <a:gd name="connsiteX11" fmla="*/ 381000 w 15115867"/>
              <a:gd name="connsiteY11" fmla="*/ 496684 h 1023226"/>
              <a:gd name="connsiteX12" fmla="*/ 399288 w 15115867"/>
              <a:gd name="connsiteY12" fmla="*/ 529450 h 1023226"/>
              <a:gd name="connsiteX13" fmla="*/ 399288 w 15115867"/>
              <a:gd name="connsiteY13" fmla="*/ 627748 h 1023226"/>
              <a:gd name="connsiteX14" fmla="*/ 434245 w 15115867"/>
              <a:gd name="connsiteY14" fmla="*/ 688518 h 1023226"/>
              <a:gd name="connsiteX15" fmla="*/ 434054 w 15115867"/>
              <a:gd name="connsiteY15" fmla="*/ 753002 h 1023226"/>
              <a:gd name="connsiteX16" fmla="*/ 492728 w 15115867"/>
              <a:gd name="connsiteY16" fmla="*/ 859682 h 1023226"/>
              <a:gd name="connsiteX17" fmla="*/ 492728 w 15115867"/>
              <a:gd name="connsiteY17" fmla="*/ 944550 h 1023226"/>
              <a:gd name="connsiteX18" fmla="*/ 559118 w 15115867"/>
              <a:gd name="connsiteY18" fmla="*/ 1022655 h 1023226"/>
              <a:gd name="connsiteX19" fmla="*/ 645414 w 15115867"/>
              <a:gd name="connsiteY19" fmla="*/ 1023226 h 1023226"/>
              <a:gd name="connsiteX20" fmla="*/ 688372 w 15115867"/>
              <a:gd name="connsiteY20" fmla="*/ 951789 h 1023226"/>
              <a:gd name="connsiteX21" fmla="*/ 688372 w 15115867"/>
              <a:gd name="connsiteY21" fmla="*/ 897591 h 1023226"/>
              <a:gd name="connsiteX22" fmla="*/ 784479 w 15115867"/>
              <a:gd name="connsiteY22" fmla="*/ 746906 h 1023226"/>
              <a:gd name="connsiteX23" fmla="*/ 784479 w 15115867"/>
              <a:gd name="connsiteY23" fmla="*/ 645846 h 1023226"/>
              <a:gd name="connsiteX24" fmla="*/ 831152 w 15115867"/>
              <a:gd name="connsiteY24" fmla="*/ 572313 h 1023226"/>
              <a:gd name="connsiteX25" fmla="*/ 886968 w 15115867"/>
              <a:gd name="connsiteY25" fmla="*/ 572884 h 1023226"/>
              <a:gd name="connsiteX26" fmla="*/ 979075 w 15115867"/>
              <a:gd name="connsiteY26" fmla="*/ 411816 h 1023226"/>
              <a:gd name="connsiteX27" fmla="*/ 809530 w 15115867"/>
              <a:gd name="connsiteY27" fmla="*/ 411816 h 1023226"/>
              <a:gd name="connsiteX28" fmla="*/ 761333 w 15115867"/>
              <a:gd name="connsiteY28" fmla="*/ 329044 h 1023226"/>
              <a:gd name="connsiteX29" fmla="*/ 761429 w 15115867"/>
              <a:gd name="connsiteY29" fmla="*/ 249034 h 1023226"/>
              <a:gd name="connsiteX30" fmla="*/ 681419 w 15115867"/>
              <a:gd name="connsiteY30" fmla="*/ 137115 h 1023226"/>
              <a:gd name="connsiteX31" fmla="*/ 655511 w 15115867"/>
              <a:gd name="connsiteY31" fmla="*/ 137115 h 1023226"/>
              <a:gd name="connsiteX32" fmla="*/ 487299 w 15115867"/>
              <a:gd name="connsiteY32" fmla="*/ 137115 h 1023226"/>
              <a:gd name="connsiteX33" fmla="*/ 443293 w 15115867"/>
              <a:gd name="connsiteY33" fmla="*/ 213125 h 1023226"/>
              <a:gd name="connsiteX34" fmla="*/ 316421 w 15115867"/>
              <a:gd name="connsiteY34" fmla="*/ 213125 h 1023226"/>
              <a:gd name="connsiteX35" fmla="*/ 265843 w 15115867"/>
              <a:gd name="connsiteY35" fmla="*/ 126733 h 1023226"/>
              <a:gd name="connsiteX36" fmla="*/ 159639 w 15115867"/>
              <a:gd name="connsiteY36" fmla="*/ 126733 h 1023226"/>
              <a:gd name="connsiteX37" fmla="*/ 71914 w 15115867"/>
              <a:gd name="connsiteY37" fmla="*/ 285134 h 1023226"/>
              <a:gd name="connsiteX38" fmla="*/ 71914 w 15115867"/>
              <a:gd name="connsiteY38" fmla="*/ 371430 h 1023226"/>
              <a:gd name="connsiteX39" fmla="*/ 121825 w 15115867"/>
              <a:gd name="connsiteY39" fmla="*/ 452869 h 1023226"/>
              <a:gd name="connsiteX40" fmla="*/ 160687 w 15115867"/>
              <a:gd name="connsiteY40" fmla="*/ 452869 h 1023226"/>
              <a:gd name="connsiteX41" fmla="*/ 173260 w 15115867"/>
              <a:gd name="connsiteY41" fmla="*/ 430009 h 1023226"/>
              <a:gd name="connsiteX42" fmla="*/ 416433 w 15115867"/>
              <a:gd name="connsiteY42" fmla="*/ 430009 h 1023226"/>
              <a:gd name="connsiteX43" fmla="*/ 465392 w 15115867"/>
              <a:gd name="connsiteY43" fmla="*/ 515353 h 1023226"/>
              <a:gd name="connsiteX44" fmla="*/ 465392 w 15115867"/>
              <a:gd name="connsiteY44" fmla="*/ 616413 h 1023226"/>
              <a:gd name="connsiteX45" fmla="*/ 500443 w 15115867"/>
              <a:gd name="connsiteY45" fmla="*/ 676516 h 1023226"/>
              <a:gd name="connsiteX46" fmla="*/ 500443 w 15115867"/>
              <a:gd name="connsiteY46" fmla="*/ 737952 h 1023226"/>
              <a:gd name="connsiteX47" fmla="*/ 563309 w 15115867"/>
              <a:gd name="connsiteY47" fmla="*/ 843204 h 1023226"/>
              <a:gd name="connsiteX48" fmla="*/ 563309 w 15115867"/>
              <a:gd name="connsiteY48" fmla="*/ 907021 h 1023226"/>
              <a:gd name="connsiteX49" fmla="*/ 594932 w 15115867"/>
              <a:gd name="connsiteY49" fmla="*/ 948169 h 1023226"/>
              <a:gd name="connsiteX50" fmla="*/ 609124 w 15115867"/>
              <a:gd name="connsiteY50" fmla="*/ 948169 h 1023226"/>
              <a:gd name="connsiteX51" fmla="*/ 628460 w 15115867"/>
              <a:gd name="connsiteY51" fmla="*/ 916165 h 1023226"/>
              <a:gd name="connsiteX52" fmla="*/ 628460 w 15115867"/>
              <a:gd name="connsiteY52" fmla="*/ 869969 h 1023226"/>
              <a:gd name="connsiteX53" fmla="*/ 717899 w 15115867"/>
              <a:gd name="connsiteY53" fmla="*/ 726903 h 1023226"/>
              <a:gd name="connsiteX54" fmla="*/ 718566 w 15115867"/>
              <a:gd name="connsiteY54" fmla="*/ 615842 h 1023226"/>
              <a:gd name="connsiteX55" fmla="*/ 790956 w 15115867"/>
              <a:gd name="connsiteY55" fmla="*/ 507733 h 1023226"/>
              <a:gd name="connsiteX56" fmla="*/ 843725 w 15115867"/>
              <a:gd name="connsiteY56" fmla="*/ 507447 h 1023226"/>
              <a:gd name="connsiteX57" fmla="*/ 861060 w 15115867"/>
              <a:gd name="connsiteY57" fmla="*/ 479634 h 1023226"/>
              <a:gd name="connsiteX58" fmla="*/ 767239 w 15115867"/>
              <a:gd name="connsiteY58" fmla="*/ 479634 h 1023226"/>
              <a:gd name="connsiteX59" fmla="*/ 691229 w 15115867"/>
              <a:gd name="connsiteY59" fmla="*/ 351047 h 1023226"/>
              <a:gd name="connsiteX60" fmla="*/ 689229 w 15115867"/>
              <a:gd name="connsiteY60" fmla="*/ 270084 h 1023226"/>
              <a:gd name="connsiteX61" fmla="*/ 640271 w 15115867"/>
              <a:gd name="connsiteY61" fmla="*/ 204076 h 1023226"/>
              <a:gd name="connsiteX62" fmla="*/ 532352 w 15115867"/>
              <a:gd name="connsiteY62" fmla="*/ 203124 h 1023226"/>
              <a:gd name="connsiteX63" fmla="*/ 483108 w 15115867"/>
              <a:gd name="connsiteY63" fmla="*/ 288087 h 1023226"/>
              <a:gd name="connsiteX64" fmla="*/ 271082 w 15115867"/>
              <a:gd name="connsiteY64" fmla="*/ 288087 h 1023226"/>
              <a:gd name="connsiteX65" fmla="*/ 227743 w 15115867"/>
              <a:gd name="connsiteY65" fmla="*/ 216459 h 1023226"/>
              <a:gd name="connsiteX66" fmla="*/ 200216 w 15115867"/>
              <a:gd name="connsiteY66" fmla="*/ 216459 h 1023226"/>
              <a:gd name="connsiteX67" fmla="*/ 152019 w 15115867"/>
              <a:gd name="connsiteY67" fmla="*/ 307803 h 1023226"/>
              <a:gd name="connsiteX68" fmla="*/ 150781 w 15115867"/>
              <a:gd name="connsiteY68" fmla="*/ 358667 h 1023226"/>
              <a:gd name="connsiteX69" fmla="*/ 153638 w 15115867"/>
              <a:gd name="connsiteY69" fmla="*/ 363239 h 1023226"/>
              <a:gd name="connsiteX70" fmla="*/ 157353 w 15115867"/>
              <a:gd name="connsiteY70" fmla="*/ 363144 h 1023226"/>
              <a:gd name="connsiteX71" fmla="*/ 161068 w 15115867"/>
              <a:gd name="connsiteY71" fmla="*/ 358667 h 1023226"/>
              <a:gd name="connsiteX72" fmla="*/ 525304 w 15115867"/>
              <a:gd name="connsiteY72" fmla="*/ 358857 h 1023226"/>
              <a:gd name="connsiteX73" fmla="*/ 578739 w 15115867"/>
              <a:gd name="connsiteY73" fmla="*/ 273418 h 1023226"/>
              <a:gd name="connsiteX74" fmla="*/ 607314 w 15115867"/>
              <a:gd name="connsiteY74" fmla="*/ 273418 h 1023226"/>
              <a:gd name="connsiteX75" fmla="*/ 629317 w 15115867"/>
              <a:gd name="connsiteY75" fmla="*/ 302374 h 1023226"/>
              <a:gd name="connsiteX76" fmla="*/ 629317 w 15115867"/>
              <a:gd name="connsiteY76" fmla="*/ 382003 h 1023226"/>
              <a:gd name="connsiteX77" fmla="*/ 704945 w 15115867"/>
              <a:gd name="connsiteY77" fmla="*/ 508971 h 1023226"/>
              <a:gd name="connsiteX78" fmla="*/ 648938 w 15115867"/>
              <a:gd name="connsiteY78" fmla="*/ 593077 h 1023226"/>
              <a:gd name="connsiteX79" fmla="*/ 647510 w 15115867"/>
              <a:gd name="connsiteY79" fmla="*/ 710235 h 1023226"/>
              <a:gd name="connsiteX80" fmla="*/ 603409 w 15115867"/>
              <a:gd name="connsiteY80" fmla="*/ 776529 h 1023226"/>
              <a:gd name="connsiteX81" fmla="*/ 563404 w 15115867"/>
              <a:gd name="connsiteY81" fmla="*/ 709377 h 1023226"/>
              <a:gd name="connsiteX82" fmla="*/ 563404 w 15115867"/>
              <a:gd name="connsiteY82" fmla="*/ 638321 h 1023226"/>
              <a:gd name="connsiteX83" fmla="*/ 537496 w 15115867"/>
              <a:gd name="connsiteY83" fmla="*/ 595935 h 1023226"/>
              <a:gd name="connsiteX84" fmla="*/ 537496 w 15115867"/>
              <a:gd name="connsiteY84" fmla="*/ 496398 h 1023226"/>
              <a:gd name="connsiteX85" fmla="*/ 498824 w 15115867"/>
              <a:gd name="connsiteY85" fmla="*/ 428676 h 1023226"/>
              <a:gd name="connsiteX86" fmla="*/ 581120 w 15115867"/>
              <a:gd name="connsiteY86" fmla="*/ 428676 h 1023226"/>
              <a:gd name="connsiteX87" fmla="*/ 627698 w 15115867"/>
              <a:gd name="connsiteY87" fmla="*/ 503256 h 1023226"/>
              <a:gd name="connsiteX88" fmla="*/ 592550 w 15115867"/>
              <a:gd name="connsiteY88" fmla="*/ 556406 h 1023226"/>
              <a:gd name="connsiteX0" fmla="*/ 15083451 w 15083451"/>
              <a:gd name="connsiteY0" fmla="*/ 5158 h 963549"/>
              <a:gd name="connsiteX1" fmla="*/ 439579 w 15083451"/>
              <a:gd name="connsiteY1" fmla="*/ 0 h 963549"/>
              <a:gd name="connsiteX2" fmla="*/ 399955 w 15083451"/>
              <a:gd name="connsiteY2" fmla="*/ 72009 h 963549"/>
              <a:gd name="connsiteX3" fmla="*/ 351377 w 15083451"/>
              <a:gd name="connsiteY3" fmla="*/ 72390 h 963549"/>
              <a:gd name="connsiteX4" fmla="*/ 307467 w 15083451"/>
              <a:gd name="connsiteY4" fmla="*/ 0 h 963549"/>
              <a:gd name="connsiteX5" fmla="*/ 118967 w 15083451"/>
              <a:gd name="connsiteY5" fmla="*/ 0 h 963549"/>
              <a:gd name="connsiteX6" fmla="*/ 0 w 15083451"/>
              <a:gd name="connsiteY6" fmla="*/ 199739 h 963549"/>
              <a:gd name="connsiteX7" fmla="*/ 0 w 15083451"/>
              <a:gd name="connsiteY7" fmla="*/ 342138 h 963549"/>
              <a:gd name="connsiteX8" fmla="*/ 78296 w 15083451"/>
              <a:gd name="connsiteY8" fmla="*/ 463772 h 963549"/>
              <a:gd name="connsiteX9" fmla="*/ 204216 w 15083451"/>
              <a:gd name="connsiteY9" fmla="*/ 463772 h 963549"/>
              <a:gd name="connsiteX10" fmla="*/ 219647 w 15083451"/>
              <a:gd name="connsiteY10" fmla="*/ 437007 h 963549"/>
              <a:gd name="connsiteX11" fmla="*/ 381000 w 15083451"/>
              <a:gd name="connsiteY11" fmla="*/ 437007 h 963549"/>
              <a:gd name="connsiteX12" fmla="*/ 399288 w 15083451"/>
              <a:gd name="connsiteY12" fmla="*/ 469773 h 963549"/>
              <a:gd name="connsiteX13" fmla="*/ 399288 w 15083451"/>
              <a:gd name="connsiteY13" fmla="*/ 568071 h 963549"/>
              <a:gd name="connsiteX14" fmla="*/ 434245 w 15083451"/>
              <a:gd name="connsiteY14" fmla="*/ 628841 h 963549"/>
              <a:gd name="connsiteX15" fmla="*/ 434054 w 15083451"/>
              <a:gd name="connsiteY15" fmla="*/ 693325 h 963549"/>
              <a:gd name="connsiteX16" fmla="*/ 492728 w 15083451"/>
              <a:gd name="connsiteY16" fmla="*/ 800005 h 963549"/>
              <a:gd name="connsiteX17" fmla="*/ 492728 w 15083451"/>
              <a:gd name="connsiteY17" fmla="*/ 884873 h 963549"/>
              <a:gd name="connsiteX18" fmla="*/ 559118 w 15083451"/>
              <a:gd name="connsiteY18" fmla="*/ 962978 h 963549"/>
              <a:gd name="connsiteX19" fmla="*/ 645414 w 15083451"/>
              <a:gd name="connsiteY19" fmla="*/ 963549 h 963549"/>
              <a:gd name="connsiteX20" fmla="*/ 688372 w 15083451"/>
              <a:gd name="connsiteY20" fmla="*/ 892112 h 963549"/>
              <a:gd name="connsiteX21" fmla="*/ 688372 w 15083451"/>
              <a:gd name="connsiteY21" fmla="*/ 837914 h 963549"/>
              <a:gd name="connsiteX22" fmla="*/ 784479 w 15083451"/>
              <a:gd name="connsiteY22" fmla="*/ 687229 h 963549"/>
              <a:gd name="connsiteX23" fmla="*/ 784479 w 15083451"/>
              <a:gd name="connsiteY23" fmla="*/ 586169 h 963549"/>
              <a:gd name="connsiteX24" fmla="*/ 831152 w 15083451"/>
              <a:gd name="connsiteY24" fmla="*/ 512636 h 963549"/>
              <a:gd name="connsiteX25" fmla="*/ 886968 w 15083451"/>
              <a:gd name="connsiteY25" fmla="*/ 513207 h 963549"/>
              <a:gd name="connsiteX26" fmla="*/ 979075 w 15083451"/>
              <a:gd name="connsiteY26" fmla="*/ 352139 h 963549"/>
              <a:gd name="connsiteX27" fmla="*/ 809530 w 15083451"/>
              <a:gd name="connsiteY27" fmla="*/ 352139 h 963549"/>
              <a:gd name="connsiteX28" fmla="*/ 761333 w 15083451"/>
              <a:gd name="connsiteY28" fmla="*/ 269367 h 963549"/>
              <a:gd name="connsiteX29" fmla="*/ 761429 w 15083451"/>
              <a:gd name="connsiteY29" fmla="*/ 189357 h 963549"/>
              <a:gd name="connsiteX30" fmla="*/ 681419 w 15083451"/>
              <a:gd name="connsiteY30" fmla="*/ 77438 h 963549"/>
              <a:gd name="connsiteX31" fmla="*/ 655511 w 15083451"/>
              <a:gd name="connsiteY31" fmla="*/ 77438 h 963549"/>
              <a:gd name="connsiteX32" fmla="*/ 487299 w 15083451"/>
              <a:gd name="connsiteY32" fmla="*/ 77438 h 963549"/>
              <a:gd name="connsiteX33" fmla="*/ 443293 w 15083451"/>
              <a:gd name="connsiteY33" fmla="*/ 153448 h 963549"/>
              <a:gd name="connsiteX34" fmla="*/ 316421 w 15083451"/>
              <a:gd name="connsiteY34" fmla="*/ 153448 h 963549"/>
              <a:gd name="connsiteX35" fmla="*/ 265843 w 15083451"/>
              <a:gd name="connsiteY35" fmla="*/ 67056 h 963549"/>
              <a:gd name="connsiteX36" fmla="*/ 159639 w 15083451"/>
              <a:gd name="connsiteY36" fmla="*/ 67056 h 963549"/>
              <a:gd name="connsiteX37" fmla="*/ 71914 w 15083451"/>
              <a:gd name="connsiteY37" fmla="*/ 225457 h 963549"/>
              <a:gd name="connsiteX38" fmla="*/ 71914 w 15083451"/>
              <a:gd name="connsiteY38" fmla="*/ 311753 h 963549"/>
              <a:gd name="connsiteX39" fmla="*/ 121825 w 15083451"/>
              <a:gd name="connsiteY39" fmla="*/ 393192 h 963549"/>
              <a:gd name="connsiteX40" fmla="*/ 160687 w 15083451"/>
              <a:gd name="connsiteY40" fmla="*/ 393192 h 963549"/>
              <a:gd name="connsiteX41" fmla="*/ 173260 w 15083451"/>
              <a:gd name="connsiteY41" fmla="*/ 370332 h 963549"/>
              <a:gd name="connsiteX42" fmla="*/ 416433 w 15083451"/>
              <a:gd name="connsiteY42" fmla="*/ 370332 h 963549"/>
              <a:gd name="connsiteX43" fmla="*/ 465392 w 15083451"/>
              <a:gd name="connsiteY43" fmla="*/ 455676 h 963549"/>
              <a:gd name="connsiteX44" fmla="*/ 465392 w 15083451"/>
              <a:gd name="connsiteY44" fmla="*/ 556736 h 963549"/>
              <a:gd name="connsiteX45" fmla="*/ 500443 w 15083451"/>
              <a:gd name="connsiteY45" fmla="*/ 616839 h 963549"/>
              <a:gd name="connsiteX46" fmla="*/ 500443 w 15083451"/>
              <a:gd name="connsiteY46" fmla="*/ 678275 h 963549"/>
              <a:gd name="connsiteX47" fmla="*/ 563309 w 15083451"/>
              <a:gd name="connsiteY47" fmla="*/ 783527 h 963549"/>
              <a:gd name="connsiteX48" fmla="*/ 563309 w 15083451"/>
              <a:gd name="connsiteY48" fmla="*/ 847344 h 963549"/>
              <a:gd name="connsiteX49" fmla="*/ 594932 w 15083451"/>
              <a:gd name="connsiteY49" fmla="*/ 888492 h 963549"/>
              <a:gd name="connsiteX50" fmla="*/ 609124 w 15083451"/>
              <a:gd name="connsiteY50" fmla="*/ 888492 h 963549"/>
              <a:gd name="connsiteX51" fmla="*/ 628460 w 15083451"/>
              <a:gd name="connsiteY51" fmla="*/ 856488 h 963549"/>
              <a:gd name="connsiteX52" fmla="*/ 628460 w 15083451"/>
              <a:gd name="connsiteY52" fmla="*/ 810292 h 963549"/>
              <a:gd name="connsiteX53" fmla="*/ 717899 w 15083451"/>
              <a:gd name="connsiteY53" fmla="*/ 667226 h 963549"/>
              <a:gd name="connsiteX54" fmla="*/ 718566 w 15083451"/>
              <a:gd name="connsiteY54" fmla="*/ 556165 h 963549"/>
              <a:gd name="connsiteX55" fmla="*/ 790956 w 15083451"/>
              <a:gd name="connsiteY55" fmla="*/ 448056 h 963549"/>
              <a:gd name="connsiteX56" fmla="*/ 843725 w 15083451"/>
              <a:gd name="connsiteY56" fmla="*/ 447770 h 963549"/>
              <a:gd name="connsiteX57" fmla="*/ 861060 w 15083451"/>
              <a:gd name="connsiteY57" fmla="*/ 419957 h 963549"/>
              <a:gd name="connsiteX58" fmla="*/ 767239 w 15083451"/>
              <a:gd name="connsiteY58" fmla="*/ 419957 h 963549"/>
              <a:gd name="connsiteX59" fmla="*/ 691229 w 15083451"/>
              <a:gd name="connsiteY59" fmla="*/ 291370 h 963549"/>
              <a:gd name="connsiteX60" fmla="*/ 689229 w 15083451"/>
              <a:gd name="connsiteY60" fmla="*/ 210407 h 963549"/>
              <a:gd name="connsiteX61" fmla="*/ 640271 w 15083451"/>
              <a:gd name="connsiteY61" fmla="*/ 144399 h 963549"/>
              <a:gd name="connsiteX62" fmla="*/ 532352 w 15083451"/>
              <a:gd name="connsiteY62" fmla="*/ 143447 h 963549"/>
              <a:gd name="connsiteX63" fmla="*/ 483108 w 15083451"/>
              <a:gd name="connsiteY63" fmla="*/ 228410 h 963549"/>
              <a:gd name="connsiteX64" fmla="*/ 271082 w 15083451"/>
              <a:gd name="connsiteY64" fmla="*/ 228410 h 963549"/>
              <a:gd name="connsiteX65" fmla="*/ 227743 w 15083451"/>
              <a:gd name="connsiteY65" fmla="*/ 156782 h 963549"/>
              <a:gd name="connsiteX66" fmla="*/ 200216 w 15083451"/>
              <a:gd name="connsiteY66" fmla="*/ 156782 h 963549"/>
              <a:gd name="connsiteX67" fmla="*/ 152019 w 15083451"/>
              <a:gd name="connsiteY67" fmla="*/ 248126 h 963549"/>
              <a:gd name="connsiteX68" fmla="*/ 150781 w 15083451"/>
              <a:gd name="connsiteY68" fmla="*/ 298990 h 963549"/>
              <a:gd name="connsiteX69" fmla="*/ 153638 w 15083451"/>
              <a:gd name="connsiteY69" fmla="*/ 303562 h 963549"/>
              <a:gd name="connsiteX70" fmla="*/ 157353 w 15083451"/>
              <a:gd name="connsiteY70" fmla="*/ 303467 h 963549"/>
              <a:gd name="connsiteX71" fmla="*/ 161068 w 15083451"/>
              <a:gd name="connsiteY71" fmla="*/ 298990 h 963549"/>
              <a:gd name="connsiteX72" fmla="*/ 525304 w 15083451"/>
              <a:gd name="connsiteY72" fmla="*/ 299180 h 963549"/>
              <a:gd name="connsiteX73" fmla="*/ 578739 w 15083451"/>
              <a:gd name="connsiteY73" fmla="*/ 213741 h 963549"/>
              <a:gd name="connsiteX74" fmla="*/ 607314 w 15083451"/>
              <a:gd name="connsiteY74" fmla="*/ 213741 h 963549"/>
              <a:gd name="connsiteX75" fmla="*/ 629317 w 15083451"/>
              <a:gd name="connsiteY75" fmla="*/ 242697 h 963549"/>
              <a:gd name="connsiteX76" fmla="*/ 629317 w 15083451"/>
              <a:gd name="connsiteY76" fmla="*/ 322326 h 963549"/>
              <a:gd name="connsiteX77" fmla="*/ 704945 w 15083451"/>
              <a:gd name="connsiteY77" fmla="*/ 449294 h 963549"/>
              <a:gd name="connsiteX78" fmla="*/ 648938 w 15083451"/>
              <a:gd name="connsiteY78" fmla="*/ 533400 h 963549"/>
              <a:gd name="connsiteX79" fmla="*/ 647510 w 15083451"/>
              <a:gd name="connsiteY79" fmla="*/ 650558 h 963549"/>
              <a:gd name="connsiteX80" fmla="*/ 603409 w 15083451"/>
              <a:gd name="connsiteY80" fmla="*/ 716852 h 963549"/>
              <a:gd name="connsiteX81" fmla="*/ 563404 w 15083451"/>
              <a:gd name="connsiteY81" fmla="*/ 649700 h 963549"/>
              <a:gd name="connsiteX82" fmla="*/ 563404 w 15083451"/>
              <a:gd name="connsiteY82" fmla="*/ 578644 h 963549"/>
              <a:gd name="connsiteX83" fmla="*/ 537496 w 15083451"/>
              <a:gd name="connsiteY83" fmla="*/ 536258 h 963549"/>
              <a:gd name="connsiteX84" fmla="*/ 537496 w 15083451"/>
              <a:gd name="connsiteY84" fmla="*/ 436721 h 963549"/>
              <a:gd name="connsiteX85" fmla="*/ 498824 w 15083451"/>
              <a:gd name="connsiteY85" fmla="*/ 368999 h 963549"/>
              <a:gd name="connsiteX86" fmla="*/ 581120 w 15083451"/>
              <a:gd name="connsiteY86" fmla="*/ 368999 h 963549"/>
              <a:gd name="connsiteX87" fmla="*/ 627698 w 15083451"/>
              <a:gd name="connsiteY87" fmla="*/ 443579 h 963549"/>
              <a:gd name="connsiteX88" fmla="*/ 592550 w 15083451"/>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5083451" h="963549">
                <a:moveTo>
                  <a:pt x="15083451" y="5158"/>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a:p>
        </p:txBody>
      </p:sp>
      <p:sp>
        <p:nvSpPr>
          <p:cNvPr id="33" name="Rectangle 32">
            <a:extLst>
              <a:ext uri="{FF2B5EF4-FFF2-40B4-BE49-F238E27FC236}">
                <a16:creationId xmlns:a16="http://schemas.microsoft.com/office/drawing/2014/main" id="{940B27B1-9BEE-85F0-5F8D-2FE6D5DDD203}"/>
              </a:ext>
            </a:extLst>
          </p:cNvPr>
          <p:cNvSpPr/>
          <p:nvPr userDrawn="1"/>
        </p:nvSpPr>
        <p:spPr>
          <a:xfrm>
            <a:off x="501343" y="85754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34" name="Rectangle 33">
            <a:extLst>
              <a:ext uri="{FF2B5EF4-FFF2-40B4-BE49-F238E27FC236}">
                <a16:creationId xmlns:a16="http://schemas.microsoft.com/office/drawing/2014/main" id="{4A1B3B9E-600F-FC15-707B-431B65AD49C7}"/>
              </a:ext>
            </a:extLst>
          </p:cNvPr>
          <p:cNvSpPr/>
          <p:nvPr userDrawn="1"/>
        </p:nvSpPr>
        <p:spPr>
          <a:xfrm>
            <a:off x="380693" y="91469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35" name="Rectangle 34">
            <a:extLst>
              <a:ext uri="{FF2B5EF4-FFF2-40B4-BE49-F238E27FC236}">
                <a16:creationId xmlns:a16="http://schemas.microsoft.com/office/drawing/2014/main" id="{ED1B1B81-36CD-9D78-49C8-71B7E7E54A6F}"/>
              </a:ext>
            </a:extLst>
          </p:cNvPr>
          <p:cNvSpPr/>
          <p:nvPr userDrawn="1"/>
        </p:nvSpPr>
        <p:spPr>
          <a:xfrm>
            <a:off x="69295" y="867068"/>
            <a:ext cx="362505"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pic>
        <p:nvPicPr>
          <p:cNvPr id="3" name="Picture 2">
            <a:extLst>
              <a:ext uri="{FF2B5EF4-FFF2-40B4-BE49-F238E27FC236}">
                <a16:creationId xmlns:a16="http://schemas.microsoft.com/office/drawing/2014/main" id="{E5342909-EEA3-22BC-20EC-DD8352F176C2}"/>
              </a:ext>
            </a:extLst>
          </p:cNvPr>
          <p:cNvPicPr>
            <a:picLocks noChangeAspect="1"/>
          </p:cNvPicPr>
          <p:nvPr userDrawn="1"/>
        </p:nvPicPr>
        <p:blipFill>
          <a:blip r:embed="rId34"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1470881603"/>
      </p:ext>
    </p:extLst>
  </p:cSld>
  <p:clrMap bg1="lt1" tx1="dk1" bg2="lt2" tx2="dk2" accent1="accent1" accent2="accent2" accent3="accent3" accent4="accent4" accent5="accent5" accent6="accent6" hlink="hlink" folHlink="folHlink"/>
  <p:sldLayoutIdLst>
    <p:sldLayoutId id="2147483730" r:id="rId1"/>
    <p:sldLayoutId id="2147483744" r:id="rId2"/>
    <p:sldLayoutId id="2147483747" r:id="rId3"/>
    <p:sldLayoutId id="2147483753" r:id="rId4"/>
    <p:sldLayoutId id="2147483757" r:id="rId5"/>
    <p:sldLayoutId id="2147483808" r:id="rId6"/>
    <p:sldLayoutId id="2147483806" r:id="rId7"/>
    <p:sldLayoutId id="2147483807" r:id="rId8"/>
    <p:sldLayoutId id="2147483750" r:id="rId9"/>
    <p:sldLayoutId id="2147483756" r:id="rId10"/>
    <p:sldLayoutId id="2147483749" r:id="rId11"/>
    <p:sldLayoutId id="2147483752" r:id="rId12"/>
    <p:sldLayoutId id="2147483779" r:id="rId13"/>
    <p:sldLayoutId id="2147483755" r:id="rId14"/>
    <p:sldLayoutId id="2147483776" r:id="rId15"/>
    <p:sldLayoutId id="2147483778" r:id="rId16"/>
    <p:sldLayoutId id="2147483751" r:id="rId17"/>
    <p:sldLayoutId id="2147483739" r:id="rId18"/>
    <p:sldLayoutId id="2147483734" r:id="rId19"/>
    <p:sldLayoutId id="2147483745" r:id="rId20"/>
    <p:sldLayoutId id="2147483728" r:id="rId21"/>
    <p:sldLayoutId id="2147483746" r:id="rId22"/>
    <p:sldLayoutId id="2147483736" r:id="rId23"/>
    <p:sldLayoutId id="2147483738" r:id="rId24"/>
    <p:sldLayoutId id="2147483740" r:id="rId25"/>
    <p:sldLayoutId id="2147483732" r:id="rId26"/>
    <p:sldLayoutId id="2147483733" r:id="rId27"/>
    <p:sldLayoutId id="2147483743" r:id="rId28"/>
    <p:sldLayoutId id="2147483817" r:id="rId29"/>
  </p:sldLayoutIdLst>
  <p:hf hdr="0" ftr="0" dt="0"/>
  <p:txStyles>
    <p:title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p:titleStyle>
    <p:bodyStyle>
      <a:lvl1pPr marL="0" indent="0" algn="l" defTabSz="779173" rtl="0" eaLnBrk="1" latinLnBrk="0" hangingPunct="1">
        <a:lnSpc>
          <a:spcPct val="110000"/>
        </a:lnSpc>
        <a:spcBef>
          <a:spcPts val="1023"/>
        </a:spcBef>
        <a:spcAft>
          <a:spcPts val="341"/>
        </a:spcAft>
        <a:buFont typeface="Arial" pitchFamily="34" charset="0"/>
        <a:buNone/>
        <a:defRPr sz="2000" kern="1200">
          <a:solidFill>
            <a:schemeClr val="accent5"/>
          </a:solidFill>
          <a:latin typeface="+mn-lt"/>
          <a:ea typeface="+mn-ea"/>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en-US"/>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0" userDrawn="1">
          <p15:clr>
            <a:srgbClr val="F26B43"/>
          </p15:clr>
        </p15:guide>
        <p15:guide id="4" orient="horz" pos="4156" userDrawn="1">
          <p15:clr>
            <a:srgbClr val="F26B43"/>
          </p15:clr>
        </p15:guide>
        <p15:guide id="5" orient="horz" pos="2432" userDrawn="1">
          <p15:clr>
            <a:srgbClr val="F26B43"/>
          </p15:clr>
        </p15:guide>
        <p15:guide id="7" orient="horz" pos="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9"/>
            </p:custDataLst>
            <p:extLst>
              <p:ext uri="{D42A27DB-BD31-4B8C-83A1-F6EECF244321}">
                <p14:modId xmlns:p14="http://schemas.microsoft.com/office/powerpoint/2010/main" val="2489788335"/>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30" imgW="421" imgH="420" progId="TCLayout.ActiveDocument.1">
                  <p:embed/>
                </p:oleObj>
              </mc:Choice>
              <mc:Fallback>
                <p:oleObj name="think-cell Slide" r:id="rId30" imgW="421" imgH="420" progId="TCLayout.ActiveDocument.1">
                  <p:embed/>
                  <p:pic>
                    <p:nvPicPr>
                      <p:cNvPr id="4" name="Object 3" hidden="1"/>
                      <p:cNvPicPr/>
                      <p:nvPr/>
                    </p:nvPicPr>
                    <p:blipFill>
                      <a:blip r:embed="rId31"/>
                      <a:stretch>
                        <a:fillRect/>
                      </a:stretch>
                    </p:blipFill>
                    <p:spPr>
                      <a:xfrm>
                        <a:off x="2119" y="1591"/>
                        <a:ext cx="2116" cy="1587"/>
                      </a:xfrm>
                      <a:prstGeom prst="rect">
                        <a:avLst/>
                      </a:prstGeom>
                    </p:spPr>
                  </p:pic>
                </p:oleObj>
              </mc:Fallback>
            </mc:AlternateContent>
          </a:graphicData>
        </a:graphic>
      </p:graphicFrame>
      <p:grpSp>
        <p:nvGrpSpPr>
          <p:cNvPr id="208" name="Group 207">
            <a:extLst>
              <a:ext uri="{FF2B5EF4-FFF2-40B4-BE49-F238E27FC236}">
                <a16:creationId xmlns:a16="http://schemas.microsoft.com/office/drawing/2014/main" id="{FC8C16CD-EABE-B174-F203-60F2C5DDB2BD}"/>
              </a:ext>
            </a:extLst>
          </p:cNvPr>
          <p:cNvGrpSpPr/>
          <p:nvPr userDrawn="1"/>
        </p:nvGrpSpPr>
        <p:grpSpPr>
          <a:xfrm>
            <a:off x="10522168" y="260005"/>
            <a:ext cx="1431967" cy="973734"/>
            <a:chOff x="10366157" y="302263"/>
            <a:chExt cx="1394705" cy="948396"/>
          </a:xfrm>
        </p:grpSpPr>
        <p:sp>
          <p:nvSpPr>
            <p:cNvPr id="209" name="object 28">
              <a:extLst>
                <a:ext uri="{FF2B5EF4-FFF2-40B4-BE49-F238E27FC236}">
                  <a16:creationId xmlns:a16="http://schemas.microsoft.com/office/drawing/2014/main" id="{6E773E17-8EE7-2EBB-C07D-470AB8BA4F8C}"/>
                </a:ext>
              </a:extLst>
            </p:cNvPr>
            <p:cNvSpPr/>
            <p:nvPr/>
          </p:nvSpPr>
          <p:spPr>
            <a:xfrm>
              <a:off x="10366157" y="638781"/>
              <a:ext cx="370938" cy="214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
                  </a:lnTo>
                  <a:lnTo>
                    <a:pt x="7201" y="21600"/>
                  </a:lnTo>
                  <a:lnTo>
                    <a:pt x="14400" y="21600"/>
                  </a:lnTo>
                  <a:lnTo>
                    <a:pt x="21600" y="0"/>
                  </a:lnTo>
                  <a:close/>
                </a:path>
              </a:pathLst>
            </a:custGeom>
            <a:solidFill>
              <a:srgbClr val="85BD3E"/>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0" name="object 29">
              <a:extLst>
                <a:ext uri="{FF2B5EF4-FFF2-40B4-BE49-F238E27FC236}">
                  <a16:creationId xmlns:a16="http://schemas.microsoft.com/office/drawing/2014/main" id="{A9BBCCA1-D2C9-0073-8150-EF7EC50A2649}"/>
                </a:ext>
              </a:extLst>
            </p:cNvPr>
            <p:cNvSpPr/>
            <p:nvPr/>
          </p:nvSpPr>
          <p:spPr>
            <a:xfrm>
              <a:off x="10595698" y="638779"/>
              <a:ext cx="706747" cy="611880"/>
            </a:xfrm>
            <a:custGeom>
              <a:avLst/>
              <a:gdLst/>
              <a:ahLst/>
              <a:cxnLst>
                <a:cxn ang="0">
                  <a:pos x="wd2" y="hd2"/>
                </a:cxn>
                <a:cxn ang="5400000">
                  <a:pos x="wd2" y="hd2"/>
                </a:cxn>
                <a:cxn ang="10800000">
                  <a:pos x="wd2" y="hd2"/>
                </a:cxn>
                <a:cxn ang="16200000">
                  <a:pos x="wd2" y="hd2"/>
                </a:cxn>
              </a:cxnLst>
              <a:rect l="0" t="0" r="r" b="b"/>
              <a:pathLst>
                <a:path w="21600" h="21600" extrusionOk="0">
                  <a:moveTo>
                    <a:pt x="17818" y="0"/>
                  </a:moveTo>
                  <a:lnTo>
                    <a:pt x="7021" y="1"/>
                  </a:lnTo>
                  <a:lnTo>
                    <a:pt x="0" y="14036"/>
                  </a:lnTo>
                  <a:lnTo>
                    <a:pt x="3782" y="21600"/>
                  </a:lnTo>
                  <a:lnTo>
                    <a:pt x="10800" y="7560"/>
                  </a:lnTo>
                  <a:lnTo>
                    <a:pt x="21600" y="7560"/>
                  </a:lnTo>
                  <a:lnTo>
                    <a:pt x="1781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nvGrpSpPr>
            <p:cNvPr id="211" name="object 30">
              <a:extLst>
                <a:ext uri="{FF2B5EF4-FFF2-40B4-BE49-F238E27FC236}">
                  <a16:creationId xmlns:a16="http://schemas.microsoft.com/office/drawing/2014/main" id="{C63CE11A-7B41-ADC7-F175-47E897852661}"/>
                </a:ext>
              </a:extLst>
            </p:cNvPr>
            <p:cNvGrpSpPr/>
            <p:nvPr/>
          </p:nvGrpSpPr>
          <p:grpSpPr>
            <a:xfrm>
              <a:off x="10674915" y="302263"/>
              <a:ext cx="1085947" cy="122368"/>
              <a:chOff x="-1" y="-1"/>
              <a:chExt cx="1085945" cy="122366"/>
            </a:xfrm>
          </p:grpSpPr>
          <p:sp>
            <p:nvSpPr>
              <p:cNvPr id="212" name="Shape">
                <a:extLst>
                  <a:ext uri="{FF2B5EF4-FFF2-40B4-BE49-F238E27FC236}">
                    <a16:creationId xmlns:a16="http://schemas.microsoft.com/office/drawing/2014/main" id="{F612E393-F414-DC88-2045-14DA35B327CA}"/>
                  </a:ext>
                </a:extLst>
              </p:cNvPr>
              <p:cNvSpPr/>
              <p:nvPr/>
            </p:nvSpPr>
            <p:spPr>
              <a:xfrm>
                <a:off x="126364" y="0"/>
                <a:ext cx="106113" cy="122366"/>
              </a:xfrm>
              <a:custGeom>
                <a:avLst/>
                <a:gdLst/>
                <a:ahLst/>
                <a:cxnLst>
                  <a:cxn ang="0">
                    <a:pos x="wd2" y="hd2"/>
                  </a:cxn>
                  <a:cxn ang="5400000">
                    <a:pos x="wd2" y="hd2"/>
                  </a:cxn>
                  <a:cxn ang="10800000">
                    <a:pos x="wd2" y="hd2"/>
                  </a:cxn>
                  <a:cxn ang="16200000">
                    <a:pos x="wd2" y="hd2"/>
                  </a:cxn>
                </a:cxnLst>
                <a:rect l="0" t="0" r="r" b="b"/>
                <a:pathLst>
                  <a:path w="21600" h="21600" extrusionOk="0">
                    <a:moveTo>
                      <a:pt x="14785" y="0"/>
                    </a:moveTo>
                    <a:lnTo>
                      <a:pt x="0" y="0"/>
                    </a:lnTo>
                    <a:lnTo>
                      <a:pt x="0" y="21600"/>
                    </a:lnTo>
                    <a:lnTo>
                      <a:pt x="6229" y="21600"/>
                    </a:lnTo>
                    <a:lnTo>
                      <a:pt x="6229" y="13166"/>
                    </a:lnTo>
                    <a:lnTo>
                      <a:pt x="19299" y="13166"/>
                    </a:lnTo>
                    <a:lnTo>
                      <a:pt x="18631" y="12161"/>
                    </a:lnTo>
                    <a:lnTo>
                      <a:pt x="19931" y="11209"/>
                    </a:lnTo>
                    <a:lnTo>
                      <a:pt x="20931" y="10011"/>
                    </a:lnTo>
                    <a:lnTo>
                      <a:pt x="21573" y="8618"/>
                    </a:lnTo>
                    <a:lnTo>
                      <a:pt x="21600" y="8438"/>
                    </a:lnTo>
                    <a:lnTo>
                      <a:pt x="6229" y="8438"/>
                    </a:lnTo>
                    <a:lnTo>
                      <a:pt x="6229" y="4726"/>
                    </a:lnTo>
                    <a:lnTo>
                      <a:pt x="21473" y="4726"/>
                    </a:lnTo>
                    <a:lnTo>
                      <a:pt x="21240" y="3716"/>
                    </a:lnTo>
                    <a:lnTo>
                      <a:pt x="19741" y="1782"/>
                    </a:lnTo>
                    <a:lnTo>
                      <a:pt x="17515" y="478"/>
                    </a:lnTo>
                    <a:lnTo>
                      <a:pt x="14785"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3" name="Shape">
                <a:extLst>
                  <a:ext uri="{FF2B5EF4-FFF2-40B4-BE49-F238E27FC236}">
                    <a16:creationId xmlns:a16="http://schemas.microsoft.com/office/drawing/2014/main" id="{33452A30-51AA-04F4-E737-CBFE876C36F5}"/>
                  </a:ext>
                </a:extLst>
              </p:cNvPr>
              <p:cNvSpPr/>
              <p:nvPr/>
            </p:nvSpPr>
            <p:spPr>
              <a:xfrm>
                <a:off x="190118" y="74581"/>
                <a:ext cx="58626" cy="47785"/>
              </a:xfrm>
              <a:custGeom>
                <a:avLst/>
                <a:gdLst/>
                <a:ahLst/>
                <a:cxnLst>
                  <a:cxn ang="0">
                    <a:pos x="wd2" y="hd2"/>
                  </a:cxn>
                  <a:cxn ang="5400000">
                    <a:pos x="wd2" y="hd2"/>
                  </a:cxn>
                  <a:cxn ang="10800000">
                    <a:pos x="wd2" y="hd2"/>
                  </a:cxn>
                  <a:cxn ang="16200000">
                    <a:pos x="wd2" y="hd2"/>
                  </a:cxn>
                </a:cxnLst>
                <a:rect l="0" t="0" r="r" b="b"/>
                <a:pathLst>
                  <a:path w="21600" h="21600" extrusionOk="0">
                    <a:moveTo>
                      <a:pt x="11441" y="0"/>
                    </a:moveTo>
                    <a:lnTo>
                      <a:pt x="0" y="0"/>
                    </a:lnTo>
                    <a:lnTo>
                      <a:pt x="10166" y="21600"/>
                    </a:lnTo>
                    <a:lnTo>
                      <a:pt x="21600" y="21600"/>
                    </a:lnTo>
                    <a:lnTo>
                      <a:pt x="1144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4" name="Shape">
                <a:extLst>
                  <a:ext uri="{FF2B5EF4-FFF2-40B4-BE49-F238E27FC236}">
                    <a16:creationId xmlns:a16="http://schemas.microsoft.com/office/drawing/2014/main" id="{1903EED1-483F-48A2-F8AC-55205B55EA5B}"/>
                  </a:ext>
                </a:extLst>
              </p:cNvPr>
              <p:cNvSpPr/>
              <p:nvPr/>
            </p:nvSpPr>
            <p:spPr>
              <a:xfrm>
                <a:off x="248741" y="0"/>
                <a:ext cx="141120" cy="122366"/>
              </a:xfrm>
              <a:custGeom>
                <a:avLst/>
                <a:gdLst/>
                <a:ahLst/>
                <a:cxnLst>
                  <a:cxn ang="0">
                    <a:pos x="wd2" y="hd2"/>
                  </a:cxn>
                  <a:cxn ang="5400000">
                    <a:pos x="wd2" y="hd2"/>
                  </a:cxn>
                  <a:cxn ang="10800000">
                    <a:pos x="wd2" y="hd2"/>
                  </a:cxn>
                  <a:cxn ang="16200000">
                    <a:pos x="wd2" y="hd2"/>
                  </a:cxn>
                </a:cxnLst>
                <a:rect l="0" t="0" r="r" b="b"/>
                <a:pathLst>
                  <a:path w="21600" h="21600" extrusionOk="0">
                    <a:moveTo>
                      <a:pt x="14478" y="0"/>
                    </a:moveTo>
                    <a:lnTo>
                      <a:pt x="9494" y="0"/>
                    </a:lnTo>
                    <a:lnTo>
                      <a:pt x="0" y="21600"/>
                    </a:lnTo>
                    <a:lnTo>
                      <a:pt x="4983" y="21600"/>
                    </a:lnTo>
                    <a:lnTo>
                      <a:pt x="7355" y="16201"/>
                    </a:lnTo>
                    <a:lnTo>
                      <a:pt x="21600" y="16201"/>
                    </a:lnTo>
                    <a:lnTo>
                      <a:pt x="19522" y="11473"/>
                    </a:lnTo>
                    <a:lnTo>
                      <a:pt x="9433" y="11473"/>
                    </a:lnTo>
                    <a:lnTo>
                      <a:pt x="11985" y="5662"/>
                    </a:lnTo>
                    <a:lnTo>
                      <a:pt x="16967" y="5662"/>
                    </a:lnTo>
                    <a:lnTo>
                      <a:pt x="1447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5" name="Shape">
                <a:extLst>
                  <a:ext uri="{FF2B5EF4-FFF2-40B4-BE49-F238E27FC236}">
                    <a16:creationId xmlns:a16="http://schemas.microsoft.com/office/drawing/2014/main" id="{084D58E9-ED01-715E-498F-CDCF8F0D5A8F}"/>
                  </a:ext>
                </a:extLst>
              </p:cNvPr>
              <p:cNvSpPr/>
              <p:nvPr/>
            </p:nvSpPr>
            <p:spPr>
              <a:xfrm>
                <a:off x="357308" y="91776"/>
                <a:ext cx="48059" cy="30590"/>
              </a:xfrm>
              <a:custGeom>
                <a:avLst/>
                <a:gdLst/>
                <a:ahLst/>
                <a:cxnLst>
                  <a:cxn ang="0">
                    <a:pos x="wd2" y="hd2"/>
                  </a:cxn>
                  <a:cxn ang="5400000">
                    <a:pos x="wd2" y="hd2"/>
                  </a:cxn>
                  <a:cxn ang="10800000">
                    <a:pos x="wd2" y="hd2"/>
                  </a:cxn>
                  <a:cxn ang="16200000">
                    <a:pos x="wd2" y="hd2"/>
                  </a:cxn>
                </a:cxnLst>
                <a:rect l="0" t="0" r="r" b="b"/>
                <a:pathLst>
                  <a:path w="21600" h="21600" extrusionOk="0">
                    <a:moveTo>
                      <a:pt x="14631" y="0"/>
                    </a:moveTo>
                    <a:lnTo>
                      <a:pt x="0" y="0"/>
                    </a:lnTo>
                    <a:lnTo>
                      <a:pt x="6970" y="21600"/>
                    </a:lnTo>
                    <a:lnTo>
                      <a:pt x="21600" y="21600"/>
                    </a:lnTo>
                    <a:lnTo>
                      <a:pt x="1463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6" name="Shape">
                <a:extLst>
                  <a:ext uri="{FF2B5EF4-FFF2-40B4-BE49-F238E27FC236}">
                    <a16:creationId xmlns:a16="http://schemas.microsoft.com/office/drawing/2014/main" id="{09378A92-2FFF-09CE-49F7-A623DAF4FDE1}"/>
                  </a:ext>
                </a:extLst>
              </p:cNvPr>
              <p:cNvSpPr/>
              <p:nvPr/>
            </p:nvSpPr>
            <p:spPr>
              <a:xfrm>
                <a:off x="199408" y="26769"/>
                <a:ext cx="34052" cy="21032"/>
              </a:xfrm>
              <a:custGeom>
                <a:avLst/>
                <a:gdLst/>
                <a:ahLst/>
                <a:cxnLst>
                  <a:cxn ang="0">
                    <a:pos x="wd2" y="hd2"/>
                  </a:cxn>
                  <a:cxn ang="5400000">
                    <a:pos x="wd2" y="hd2"/>
                  </a:cxn>
                  <a:cxn ang="10800000">
                    <a:pos x="wd2" y="hd2"/>
                  </a:cxn>
                  <a:cxn ang="16200000">
                    <a:pos x="wd2" y="hd2"/>
                  </a:cxn>
                </a:cxnLst>
                <a:rect l="0" t="0" r="r" b="b"/>
                <a:pathLst>
                  <a:path w="21600" h="21600" extrusionOk="0">
                    <a:moveTo>
                      <a:pt x="20582" y="0"/>
                    </a:moveTo>
                    <a:lnTo>
                      <a:pt x="0" y="0"/>
                    </a:lnTo>
                    <a:lnTo>
                      <a:pt x="2183" y="3554"/>
                    </a:lnTo>
                    <a:lnTo>
                      <a:pt x="2232" y="18065"/>
                    </a:lnTo>
                    <a:lnTo>
                      <a:pt x="36" y="21600"/>
                    </a:lnTo>
                    <a:lnTo>
                      <a:pt x="20976" y="21600"/>
                    </a:lnTo>
                    <a:lnTo>
                      <a:pt x="21600" y="13689"/>
                    </a:lnTo>
                    <a:lnTo>
                      <a:pt x="21563" y="7911"/>
                    </a:lnTo>
                    <a:lnTo>
                      <a:pt x="20582"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7" name="Shape">
                <a:extLst>
                  <a:ext uri="{FF2B5EF4-FFF2-40B4-BE49-F238E27FC236}">
                    <a16:creationId xmlns:a16="http://schemas.microsoft.com/office/drawing/2014/main" id="{BAA34797-BD1C-C171-ADCA-381BF5A29547}"/>
                  </a:ext>
                </a:extLst>
              </p:cNvPr>
              <p:cNvSpPr/>
              <p:nvPr/>
            </p:nvSpPr>
            <p:spPr>
              <a:xfrm>
                <a:off x="860477" y="0"/>
                <a:ext cx="99420" cy="1223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6872"/>
                    </a:lnTo>
                    <a:lnTo>
                      <a:pt x="6642" y="16872"/>
                    </a:lnTo>
                    <a:lnTo>
                      <a:pt x="6642" y="13163"/>
                    </a:lnTo>
                    <a:lnTo>
                      <a:pt x="20774" y="13163"/>
                    </a:lnTo>
                    <a:lnTo>
                      <a:pt x="20774" y="8435"/>
                    </a:lnTo>
                    <a:lnTo>
                      <a:pt x="6642" y="8435"/>
                    </a:lnTo>
                    <a:lnTo>
                      <a:pt x="6642" y="4724"/>
                    </a:lnTo>
                    <a:lnTo>
                      <a:pt x="21600" y="4724"/>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8" name="Shape">
                <a:extLst>
                  <a:ext uri="{FF2B5EF4-FFF2-40B4-BE49-F238E27FC236}">
                    <a16:creationId xmlns:a16="http://schemas.microsoft.com/office/drawing/2014/main" id="{9E174C78-C63D-3316-D131-0DDB182589E4}"/>
                  </a:ext>
                </a:extLst>
              </p:cNvPr>
              <p:cNvSpPr/>
              <p:nvPr/>
            </p:nvSpPr>
            <p:spPr>
              <a:xfrm>
                <a:off x="565996" y="91280"/>
                <a:ext cx="112964" cy="30852"/>
              </a:xfrm>
              <a:custGeom>
                <a:avLst/>
                <a:gdLst/>
                <a:ahLst/>
                <a:cxnLst>
                  <a:cxn ang="0">
                    <a:pos x="wd2" y="hd2"/>
                  </a:cxn>
                  <a:cxn ang="5400000">
                    <a:pos x="wd2" y="hd2"/>
                  </a:cxn>
                  <a:cxn ang="10800000">
                    <a:pos x="wd2" y="hd2"/>
                  </a:cxn>
                  <a:cxn ang="16200000">
                    <a:pos x="wd2" y="hd2"/>
                  </a:cxn>
                </a:cxnLst>
                <a:rect l="0" t="0" r="r" b="b"/>
                <a:pathLst>
                  <a:path w="21600" h="21600" extrusionOk="0">
                    <a:moveTo>
                      <a:pt x="2567" y="0"/>
                    </a:moveTo>
                    <a:lnTo>
                      <a:pt x="0" y="16251"/>
                    </a:lnTo>
                    <a:lnTo>
                      <a:pt x="1542" y="18512"/>
                    </a:lnTo>
                    <a:lnTo>
                      <a:pt x="3155" y="20188"/>
                    </a:lnTo>
                    <a:lnTo>
                      <a:pt x="4833" y="21232"/>
                    </a:lnTo>
                    <a:lnTo>
                      <a:pt x="6569" y="21600"/>
                    </a:lnTo>
                    <a:lnTo>
                      <a:pt x="15330" y="21591"/>
                    </a:lnTo>
                    <a:lnTo>
                      <a:pt x="17889" y="19698"/>
                    </a:lnTo>
                    <a:lnTo>
                      <a:pt x="19976" y="14534"/>
                    </a:lnTo>
                    <a:lnTo>
                      <a:pt x="21381" y="6876"/>
                    </a:lnTo>
                    <a:lnTo>
                      <a:pt x="21600" y="2890"/>
                    </a:lnTo>
                    <a:lnTo>
                      <a:pt x="6569" y="2890"/>
                    </a:lnTo>
                    <a:lnTo>
                      <a:pt x="5519" y="2695"/>
                    </a:lnTo>
                    <a:lnTo>
                      <a:pt x="4498" y="2135"/>
                    </a:lnTo>
                    <a:lnTo>
                      <a:pt x="3512" y="1231"/>
                    </a:lnTo>
                    <a:lnTo>
                      <a:pt x="2567"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9" name="Shape">
                <a:extLst>
                  <a:ext uri="{FF2B5EF4-FFF2-40B4-BE49-F238E27FC236}">
                    <a16:creationId xmlns:a16="http://schemas.microsoft.com/office/drawing/2014/main" id="{B3D6561B-58C0-B00B-9114-57EBC4F1BE75}"/>
                  </a:ext>
                </a:extLst>
              </p:cNvPr>
              <p:cNvSpPr/>
              <p:nvPr/>
            </p:nvSpPr>
            <p:spPr>
              <a:xfrm>
                <a:off x="565996" y="-2"/>
                <a:ext cx="114512" cy="95413"/>
              </a:xfrm>
              <a:custGeom>
                <a:avLst/>
                <a:gdLst/>
                <a:ahLst/>
                <a:cxnLst>
                  <a:cxn ang="0">
                    <a:pos x="wd2" y="hd2"/>
                  </a:cxn>
                  <a:cxn ang="5400000">
                    <a:pos x="wd2" y="hd2"/>
                  </a:cxn>
                  <a:cxn ang="10800000">
                    <a:pos x="wd2" y="hd2"/>
                  </a:cxn>
                  <a:cxn ang="16200000">
                    <a:pos x="wd2" y="hd2"/>
                  </a:cxn>
                </a:cxnLst>
                <a:rect l="0" t="0" r="r" b="b"/>
                <a:pathLst>
                  <a:path w="21600" h="21600" extrusionOk="0">
                    <a:moveTo>
                      <a:pt x="15119" y="0"/>
                    </a:moveTo>
                    <a:lnTo>
                      <a:pt x="6480" y="0"/>
                    </a:lnTo>
                    <a:lnTo>
                      <a:pt x="3954" y="612"/>
                    </a:lnTo>
                    <a:lnTo>
                      <a:pt x="1895" y="2280"/>
                    </a:lnTo>
                    <a:lnTo>
                      <a:pt x="508" y="4756"/>
                    </a:lnTo>
                    <a:lnTo>
                      <a:pt x="0" y="7790"/>
                    </a:lnTo>
                    <a:lnTo>
                      <a:pt x="0" y="9056"/>
                    </a:lnTo>
                    <a:lnTo>
                      <a:pt x="508" y="12090"/>
                    </a:lnTo>
                    <a:lnTo>
                      <a:pt x="1895" y="14567"/>
                    </a:lnTo>
                    <a:lnTo>
                      <a:pt x="3954" y="16237"/>
                    </a:lnTo>
                    <a:lnTo>
                      <a:pt x="6480" y="16849"/>
                    </a:lnTo>
                    <a:lnTo>
                      <a:pt x="15200" y="16849"/>
                    </a:lnTo>
                    <a:lnTo>
                      <a:pt x="15849" y="17627"/>
                    </a:lnTo>
                    <a:lnTo>
                      <a:pt x="15849" y="20817"/>
                    </a:lnTo>
                    <a:lnTo>
                      <a:pt x="15200" y="21597"/>
                    </a:lnTo>
                    <a:lnTo>
                      <a:pt x="6480" y="21600"/>
                    </a:lnTo>
                    <a:lnTo>
                      <a:pt x="21308" y="21600"/>
                    </a:lnTo>
                    <a:lnTo>
                      <a:pt x="21600" y="19856"/>
                    </a:lnTo>
                    <a:lnTo>
                      <a:pt x="21600" y="18587"/>
                    </a:lnTo>
                    <a:lnTo>
                      <a:pt x="21092" y="15556"/>
                    </a:lnTo>
                    <a:lnTo>
                      <a:pt x="19706" y="13081"/>
                    </a:lnTo>
                    <a:lnTo>
                      <a:pt x="17647" y="11412"/>
                    </a:lnTo>
                    <a:lnTo>
                      <a:pt x="15122" y="10800"/>
                    </a:lnTo>
                    <a:lnTo>
                      <a:pt x="6400" y="10800"/>
                    </a:lnTo>
                    <a:lnTo>
                      <a:pt x="5748" y="10021"/>
                    </a:lnTo>
                    <a:lnTo>
                      <a:pt x="5748" y="6828"/>
                    </a:lnTo>
                    <a:lnTo>
                      <a:pt x="6400" y="6049"/>
                    </a:lnTo>
                    <a:lnTo>
                      <a:pt x="18717" y="6049"/>
                    </a:lnTo>
                    <a:lnTo>
                      <a:pt x="18717" y="428"/>
                    </a:lnTo>
                    <a:lnTo>
                      <a:pt x="17876" y="239"/>
                    </a:lnTo>
                    <a:lnTo>
                      <a:pt x="16980" y="106"/>
                    </a:lnTo>
                    <a:lnTo>
                      <a:pt x="16053" y="26"/>
                    </a:lnTo>
                    <a:lnTo>
                      <a:pt x="15119"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0" name="Shape">
                <a:extLst>
                  <a:ext uri="{FF2B5EF4-FFF2-40B4-BE49-F238E27FC236}">
                    <a16:creationId xmlns:a16="http://schemas.microsoft.com/office/drawing/2014/main" id="{C91EBE74-344D-8CE0-517C-416261A7E4BB}"/>
                  </a:ext>
                </a:extLst>
              </p:cNvPr>
              <p:cNvSpPr/>
              <p:nvPr/>
            </p:nvSpPr>
            <p:spPr>
              <a:xfrm>
                <a:off x="994337" y="0"/>
                <a:ext cx="91608" cy="1223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216" y="21600"/>
                    </a:lnTo>
                    <a:lnTo>
                      <a:pt x="7216" y="4726"/>
                    </a:lnTo>
                    <a:lnTo>
                      <a:pt x="17951" y="4726"/>
                    </a:lnTo>
                    <a:lnTo>
                      <a:pt x="21600" y="3"/>
                    </a:lnTo>
                    <a:lnTo>
                      <a:pt x="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1" name="Shape">
                <a:extLst>
                  <a:ext uri="{FF2B5EF4-FFF2-40B4-BE49-F238E27FC236}">
                    <a16:creationId xmlns:a16="http://schemas.microsoft.com/office/drawing/2014/main" id="{3CF5A47B-B13B-2A01-E655-77C052F5ED5B}"/>
                  </a:ext>
                </a:extLst>
              </p:cNvPr>
              <p:cNvSpPr/>
              <p:nvPr/>
            </p:nvSpPr>
            <p:spPr>
              <a:xfrm>
                <a:off x="703683" y="0"/>
                <a:ext cx="64625"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0" y="21600"/>
                    </a:lnTo>
                    <a:lnTo>
                      <a:pt x="10220"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2" name="Shape">
                <a:extLst>
                  <a:ext uri="{FF2B5EF4-FFF2-40B4-BE49-F238E27FC236}">
                    <a16:creationId xmlns:a16="http://schemas.microsoft.com/office/drawing/2014/main" id="{CCD62E07-89B6-8D14-845F-6FAE05758330}"/>
                  </a:ext>
                </a:extLst>
              </p:cNvPr>
              <p:cNvSpPr/>
              <p:nvPr/>
            </p:nvSpPr>
            <p:spPr>
              <a:xfrm>
                <a:off x="734258" y="42198"/>
                <a:ext cx="91805" cy="80168"/>
              </a:xfrm>
              <a:custGeom>
                <a:avLst/>
                <a:gdLst/>
                <a:ahLst/>
                <a:cxnLst>
                  <a:cxn ang="0">
                    <a:pos x="wd2" y="hd2"/>
                  </a:cxn>
                  <a:cxn ang="5400000">
                    <a:pos x="wd2" y="hd2"/>
                  </a:cxn>
                  <a:cxn ang="10800000">
                    <a:pos x="wd2" y="hd2"/>
                  </a:cxn>
                  <a:cxn ang="16200000">
                    <a:pos x="wd2" y="hd2"/>
                  </a:cxn>
                </a:cxnLst>
                <a:rect l="0" t="0" r="r" b="b"/>
                <a:pathLst>
                  <a:path w="21600" h="21600" extrusionOk="0">
                    <a:moveTo>
                      <a:pt x="8011" y="0"/>
                    </a:moveTo>
                    <a:lnTo>
                      <a:pt x="0" y="0"/>
                    </a:lnTo>
                    <a:lnTo>
                      <a:pt x="13499" y="21600"/>
                    </a:lnTo>
                    <a:lnTo>
                      <a:pt x="21600" y="21600"/>
                    </a:lnTo>
                    <a:lnTo>
                      <a:pt x="21600" y="10229"/>
                    </a:lnTo>
                    <a:lnTo>
                      <a:pt x="14404" y="10229"/>
                    </a:lnTo>
                    <a:lnTo>
                      <a:pt x="801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3" name="Rectangle">
                <a:extLst>
                  <a:ext uri="{FF2B5EF4-FFF2-40B4-BE49-F238E27FC236}">
                    <a16:creationId xmlns:a16="http://schemas.microsoft.com/office/drawing/2014/main" id="{7D8D2A43-5404-B777-2E6D-EE66FC00E4A3}"/>
                  </a:ext>
                </a:extLst>
              </p:cNvPr>
              <p:cNvSpPr/>
              <p:nvPr/>
            </p:nvSpPr>
            <p:spPr>
              <a:xfrm>
                <a:off x="795478" y="113"/>
                <a:ext cx="30585"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4" name="Rectangle">
                <a:extLst>
                  <a:ext uri="{FF2B5EF4-FFF2-40B4-BE49-F238E27FC236}">
                    <a16:creationId xmlns:a16="http://schemas.microsoft.com/office/drawing/2014/main" id="{1E236254-F0B3-D421-6557-050DC6D8C8C4}"/>
                  </a:ext>
                </a:extLst>
              </p:cNvPr>
              <p:cNvSpPr/>
              <p:nvPr/>
            </p:nvSpPr>
            <p:spPr>
              <a:xfrm>
                <a:off x="61334" y="26769"/>
                <a:ext cx="30610" cy="95595"/>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5" name="Shape">
                <a:extLst>
                  <a:ext uri="{FF2B5EF4-FFF2-40B4-BE49-F238E27FC236}">
                    <a16:creationId xmlns:a16="http://schemas.microsoft.com/office/drawing/2014/main" id="{2A7C2351-8844-3A3A-B755-905CDFF2264B}"/>
                  </a:ext>
                </a:extLst>
              </p:cNvPr>
              <p:cNvSpPr/>
              <p:nvPr/>
            </p:nvSpPr>
            <p:spPr>
              <a:xfrm>
                <a:off x="-2" y="-2"/>
                <a:ext cx="91946" cy="267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5"/>
                    </a:lnTo>
                    <a:lnTo>
                      <a:pt x="3633" y="21600"/>
                    </a:lnTo>
                    <a:lnTo>
                      <a:pt x="21600" y="21590"/>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6" name="Shape">
                <a:extLst>
                  <a:ext uri="{FF2B5EF4-FFF2-40B4-BE49-F238E27FC236}">
                    <a16:creationId xmlns:a16="http://schemas.microsoft.com/office/drawing/2014/main" id="{BAB90295-C7AF-C9FB-D56A-059CDDB4832E}"/>
                  </a:ext>
                </a:extLst>
              </p:cNvPr>
              <p:cNvSpPr/>
              <p:nvPr/>
            </p:nvSpPr>
            <p:spPr>
              <a:xfrm>
                <a:off x="416838" y="0"/>
                <a:ext cx="64618"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1" y="21600"/>
                    </a:lnTo>
                    <a:lnTo>
                      <a:pt x="10221"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7" name="Shape">
                <a:extLst>
                  <a:ext uri="{FF2B5EF4-FFF2-40B4-BE49-F238E27FC236}">
                    <a16:creationId xmlns:a16="http://schemas.microsoft.com/office/drawing/2014/main" id="{103EF502-B5E0-E8B0-A065-87DA09C585B4}"/>
                  </a:ext>
                </a:extLst>
              </p:cNvPr>
              <p:cNvSpPr/>
              <p:nvPr/>
            </p:nvSpPr>
            <p:spPr>
              <a:xfrm>
                <a:off x="447414" y="42198"/>
                <a:ext cx="91807" cy="80168"/>
              </a:xfrm>
              <a:custGeom>
                <a:avLst/>
                <a:gdLst/>
                <a:ahLst/>
                <a:cxnLst>
                  <a:cxn ang="0">
                    <a:pos x="wd2" y="hd2"/>
                  </a:cxn>
                  <a:cxn ang="5400000">
                    <a:pos x="wd2" y="hd2"/>
                  </a:cxn>
                  <a:cxn ang="10800000">
                    <a:pos x="wd2" y="hd2"/>
                  </a:cxn>
                  <a:cxn ang="16200000">
                    <a:pos x="wd2" y="hd2"/>
                  </a:cxn>
                </a:cxnLst>
                <a:rect l="0" t="0" r="r" b="b"/>
                <a:pathLst>
                  <a:path w="21600" h="21600" extrusionOk="0">
                    <a:moveTo>
                      <a:pt x="8008" y="0"/>
                    </a:moveTo>
                    <a:lnTo>
                      <a:pt x="0" y="0"/>
                    </a:lnTo>
                    <a:lnTo>
                      <a:pt x="13499" y="21600"/>
                    </a:lnTo>
                    <a:lnTo>
                      <a:pt x="21600" y="21600"/>
                    </a:lnTo>
                    <a:lnTo>
                      <a:pt x="21600" y="10229"/>
                    </a:lnTo>
                    <a:lnTo>
                      <a:pt x="14401" y="10229"/>
                    </a:lnTo>
                    <a:lnTo>
                      <a:pt x="800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8" name="Rectangle">
                <a:extLst>
                  <a:ext uri="{FF2B5EF4-FFF2-40B4-BE49-F238E27FC236}">
                    <a16:creationId xmlns:a16="http://schemas.microsoft.com/office/drawing/2014/main" id="{65BFCBCD-8725-AE81-A662-BB13870064AD}"/>
                  </a:ext>
                </a:extLst>
              </p:cNvPr>
              <p:cNvSpPr/>
              <p:nvPr/>
            </p:nvSpPr>
            <p:spPr>
              <a:xfrm>
                <a:off x="508623" y="113"/>
                <a:ext cx="30598"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grpSp>
      <p:sp>
        <p:nvSpPr>
          <p:cNvPr id="5" name="Freeform 4">
            <a:extLst>
              <a:ext uri="{FF2B5EF4-FFF2-40B4-BE49-F238E27FC236}">
                <a16:creationId xmlns:a16="http://schemas.microsoft.com/office/drawing/2014/main" id="{A3145E3B-53D8-24D2-49B8-FC9BEF07CE71}"/>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6" name="Rectangle 5">
            <a:extLst>
              <a:ext uri="{FF2B5EF4-FFF2-40B4-BE49-F238E27FC236}">
                <a16:creationId xmlns:a16="http://schemas.microsoft.com/office/drawing/2014/main" id="{D5E2766E-0E28-428C-7713-F6A0FCA419FF}"/>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7" name="Graphic 64">
            <a:extLst>
              <a:ext uri="{FF2B5EF4-FFF2-40B4-BE49-F238E27FC236}">
                <a16:creationId xmlns:a16="http://schemas.microsoft.com/office/drawing/2014/main" id="{238245C2-535F-687F-738F-83FEEB859035}"/>
              </a:ext>
            </a:extLst>
          </p:cNvPr>
          <p:cNvSpPr/>
          <p:nvPr userDrawn="1"/>
        </p:nvSpPr>
        <p:spPr>
          <a:xfrm>
            <a:off x="209511" y="825398"/>
            <a:ext cx="10134961" cy="647434"/>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 name="connsiteX0" fmla="*/ 14996512 w 14996512"/>
              <a:gd name="connsiteY0" fmla="*/ 19893 h 963549"/>
              <a:gd name="connsiteX1" fmla="*/ 439579 w 14996512"/>
              <a:gd name="connsiteY1" fmla="*/ 0 h 963549"/>
              <a:gd name="connsiteX2" fmla="*/ 399955 w 14996512"/>
              <a:gd name="connsiteY2" fmla="*/ 72009 h 963549"/>
              <a:gd name="connsiteX3" fmla="*/ 351377 w 14996512"/>
              <a:gd name="connsiteY3" fmla="*/ 72390 h 963549"/>
              <a:gd name="connsiteX4" fmla="*/ 307467 w 14996512"/>
              <a:gd name="connsiteY4" fmla="*/ 0 h 963549"/>
              <a:gd name="connsiteX5" fmla="*/ 118967 w 14996512"/>
              <a:gd name="connsiteY5" fmla="*/ 0 h 963549"/>
              <a:gd name="connsiteX6" fmla="*/ 0 w 14996512"/>
              <a:gd name="connsiteY6" fmla="*/ 199739 h 963549"/>
              <a:gd name="connsiteX7" fmla="*/ 0 w 14996512"/>
              <a:gd name="connsiteY7" fmla="*/ 342138 h 963549"/>
              <a:gd name="connsiteX8" fmla="*/ 78296 w 14996512"/>
              <a:gd name="connsiteY8" fmla="*/ 463772 h 963549"/>
              <a:gd name="connsiteX9" fmla="*/ 204216 w 14996512"/>
              <a:gd name="connsiteY9" fmla="*/ 463772 h 963549"/>
              <a:gd name="connsiteX10" fmla="*/ 219647 w 14996512"/>
              <a:gd name="connsiteY10" fmla="*/ 437007 h 963549"/>
              <a:gd name="connsiteX11" fmla="*/ 381000 w 14996512"/>
              <a:gd name="connsiteY11" fmla="*/ 437007 h 963549"/>
              <a:gd name="connsiteX12" fmla="*/ 399288 w 14996512"/>
              <a:gd name="connsiteY12" fmla="*/ 469773 h 963549"/>
              <a:gd name="connsiteX13" fmla="*/ 399288 w 14996512"/>
              <a:gd name="connsiteY13" fmla="*/ 568071 h 963549"/>
              <a:gd name="connsiteX14" fmla="*/ 434245 w 14996512"/>
              <a:gd name="connsiteY14" fmla="*/ 628841 h 963549"/>
              <a:gd name="connsiteX15" fmla="*/ 434054 w 14996512"/>
              <a:gd name="connsiteY15" fmla="*/ 693325 h 963549"/>
              <a:gd name="connsiteX16" fmla="*/ 492728 w 14996512"/>
              <a:gd name="connsiteY16" fmla="*/ 800005 h 963549"/>
              <a:gd name="connsiteX17" fmla="*/ 492728 w 14996512"/>
              <a:gd name="connsiteY17" fmla="*/ 884873 h 963549"/>
              <a:gd name="connsiteX18" fmla="*/ 559118 w 14996512"/>
              <a:gd name="connsiteY18" fmla="*/ 962978 h 963549"/>
              <a:gd name="connsiteX19" fmla="*/ 645414 w 14996512"/>
              <a:gd name="connsiteY19" fmla="*/ 963549 h 963549"/>
              <a:gd name="connsiteX20" fmla="*/ 688372 w 14996512"/>
              <a:gd name="connsiteY20" fmla="*/ 892112 h 963549"/>
              <a:gd name="connsiteX21" fmla="*/ 688372 w 14996512"/>
              <a:gd name="connsiteY21" fmla="*/ 837914 h 963549"/>
              <a:gd name="connsiteX22" fmla="*/ 784479 w 14996512"/>
              <a:gd name="connsiteY22" fmla="*/ 687229 h 963549"/>
              <a:gd name="connsiteX23" fmla="*/ 784479 w 14996512"/>
              <a:gd name="connsiteY23" fmla="*/ 586169 h 963549"/>
              <a:gd name="connsiteX24" fmla="*/ 831152 w 14996512"/>
              <a:gd name="connsiteY24" fmla="*/ 512636 h 963549"/>
              <a:gd name="connsiteX25" fmla="*/ 886968 w 14996512"/>
              <a:gd name="connsiteY25" fmla="*/ 513207 h 963549"/>
              <a:gd name="connsiteX26" fmla="*/ 979075 w 14996512"/>
              <a:gd name="connsiteY26" fmla="*/ 352139 h 963549"/>
              <a:gd name="connsiteX27" fmla="*/ 809530 w 14996512"/>
              <a:gd name="connsiteY27" fmla="*/ 352139 h 963549"/>
              <a:gd name="connsiteX28" fmla="*/ 761333 w 14996512"/>
              <a:gd name="connsiteY28" fmla="*/ 269367 h 963549"/>
              <a:gd name="connsiteX29" fmla="*/ 761429 w 14996512"/>
              <a:gd name="connsiteY29" fmla="*/ 189357 h 963549"/>
              <a:gd name="connsiteX30" fmla="*/ 681419 w 14996512"/>
              <a:gd name="connsiteY30" fmla="*/ 77438 h 963549"/>
              <a:gd name="connsiteX31" fmla="*/ 655511 w 14996512"/>
              <a:gd name="connsiteY31" fmla="*/ 77438 h 963549"/>
              <a:gd name="connsiteX32" fmla="*/ 487299 w 14996512"/>
              <a:gd name="connsiteY32" fmla="*/ 77438 h 963549"/>
              <a:gd name="connsiteX33" fmla="*/ 443293 w 14996512"/>
              <a:gd name="connsiteY33" fmla="*/ 153448 h 963549"/>
              <a:gd name="connsiteX34" fmla="*/ 316421 w 14996512"/>
              <a:gd name="connsiteY34" fmla="*/ 153448 h 963549"/>
              <a:gd name="connsiteX35" fmla="*/ 265843 w 14996512"/>
              <a:gd name="connsiteY35" fmla="*/ 67056 h 963549"/>
              <a:gd name="connsiteX36" fmla="*/ 159639 w 14996512"/>
              <a:gd name="connsiteY36" fmla="*/ 67056 h 963549"/>
              <a:gd name="connsiteX37" fmla="*/ 71914 w 14996512"/>
              <a:gd name="connsiteY37" fmla="*/ 225457 h 963549"/>
              <a:gd name="connsiteX38" fmla="*/ 71914 w 14996512"/>
              <a:gd name="connsiteY38" fmla="*/ 311753 h 963549"/>
              <a:gd name="connsiteX39" fmla="*/ 121825 w 14996512"/>
              <a:gd name="connsiteY39" fmla="*/ 393192 h 963549"/>
              <a:gd name="connsiteX40" fmla="*/ 160687 w 14996512"/>
              <a:gd name="connsiteY40" fmla="*/ 393192 h 963549"/>
              <a:gd name="connsiteX41" fmla="*/ 173260 w 14996512"/>
              <a:gd name="connsiteY41" fmla="*/ 370332 h 963549"/>
              <a:gd name="connsiteX42" fmla="*/ 416433 w 14996512"/>
              <a:gd name="connsiteY42" fmla="*/ 370332 h 963549"/>
              <a:gd name="connsiteX43" fmla="*/ 465392 w 14996512"/>
              <a:gd name="connsiteY43" fmla="*/ 455676 h 963549"/>
              <a:gd name="connsiteX44" fmla="*/ 465392 w 14996512"/>
              <a:gd name="connsiteY44" fmla="*/ 556736 h 963549"/>
              <a:gd name="connsiteX45" fmla="*/ 500443 w 14996512"/>
              <a:gd name="connsiteY45" fmla="*/ 616839 h 963549"/>
              <a:gd name="connsiteX46" fmla="*/ 500443 w 14996512"/>
              <a:gd name="connsiteY46" fmla="*/ 678275 h 963549"/>
              <a:gd name="connsiteX47" fmla="*/ 563309 w 14996512"/>
              <a:gd name="connsiteY47" fmla="*/ 783527 h 963549"/>
              <a:gd name="connsiteX48" fmla="*/ 563309 w 14996512"/>
              <a:gd name="connsiteY48" fmla="*/ 847344 h 963549"/>
              <a:gd name="connsiteX49" fmla="*/ 594932 w 14996512"/>
              <a:gd name="connsiteY49" fmla="*/ 888492 h 963549"/>
              <a:gd name="connsiteX50" fmla="*/ 609124 w 14996512"/>
              <a:gd name="connsiteY50" fmla="*/ 888492 h 963549"/>
              <a:gd name="connsiteX51" fmla="*/ 628460 w 14996512"/>
              <a:gd name="connsiteY51" fmla="*/ 856488 h 963549"/>
              <a:gd name="connsiteX52" fmla="*/ 628460 w 14996512"/>
              <a:gd name="connsiteY52" fmla="*/ 810292 h 963549"/>
              <a:gd name="connsiteX53" fmla="*/ 717899 w 14996512"/>
              <a:gd name="connsiteY53" fmla="*/ 667226 h 963549"/>
              <a:gd name="connsiteX54" fmla="*/ 718566 w 14996512"/>
              <a:gd name="connsiteY54" fmla="*/ 556165 h 963549"/>
              <a:gd name="connsiteX55" fmla="*/ 790956 w 14996512"/>
              <a:gd name="connsiteY55" fmla="*/ 448056 h 963549"/>
              <a:gd name="connsiteX56" fmla="*/ 843725 w 14996512"/>
              <a:gd name="connsiteY56" fmla="*/ 447770 h 963549"/>
              <a:gd name="connsiteX57" fmla="*/ 861060 w 14996512"/>
              <a:gd name="connsiteY57" fmla="*/ 419957 h 963549"/>
              <a:gd name="connsiteX58" fmla="*/ 767239 w 14996512"/>
              <a:gd name="connsiteY58" fmla="*/ 419957 h 963549"/>
              <a:gd name="connsiteX59" fmla="*/ 691229 w 14996512"/>
              <a:gd name="connsiteY59" fmla="*/ 291370 h 963549"/>
              <a:gd name="connsiteX60" fmla="*/ 689229 w 14996512"/>
              <a:gd name="connsiteY60" fmla="*/ 210407 h 963549"/>
              <a:gd name="connsiteX61" fmla="*/ 640271 w 14996512"/>
              <a:gd name="connsiteY61" fmla="*/ 144399 h 963549"/>
              <a:gd name="connsiteX62" fmla="*/ 532352 w 14996512"/>
              <a:gd name="connsiteY62" fmla="*/ 143447 h 963549"/>
              <a:gd name="connsiteX63" fmla="*/ 483108 w 14996512"/>
              <a:gd name="connsiteY63" fmla="*/ 228410 h 963549"/>
              <a:gd name="connsiteX64" fmla="*/ 271082 w 14996512"/>
              <a:gd name="connsiteY64" fmla="*/ 228410 h 963549"/>
              <a:gd name="connsiteX65" fmla="*/ 227743 w 14996512"/>
              <a:gd name="connsiteY65" fmla="*/ 156782 h 963549"/>
              <a:gd name="connsiteX66" fmla="*/ 200216 w 14996512"/>
              <a:gd name="connsiteY66" fmla="*/ 156782 h 963549"/>
              <a:gd name="connsiteX67" fmla="*/ 152019 w 14996512"/>
              <a:gd name="connsiteY67" fmla="*/ 248126 h 963549"/>
              <a:gd name="connsiteX68" fmla="*/ 150781 w 14996512"/>
              <a:gd name="connsiteY68" fmla="*/ 298990 h 963549"/>
              <a:gd name="connsiteX69" fmla="*/ 153638 w 14996512"/>
              <a:gd name="connsiteY69" fmla="*/ 303562 h 963549"/>
              <a:gd name="connsiteX70" fmla="*/ 157353 w 14996512"/>
              <a:gd name="connsiteY70" fmla="*/ 303467 h 963549"/>
              <a:gd name="connsiteX71" fmla="*/ 161068 w 14996512"/>
              <a:gd name="connsiteY71" fmla="*/ 298990 h 963549"/>
              <a:gd name="connsiteX72" fmla="*/ 525304 w 14996512"/>
              <a:gd name="connsiteY72" fmla="*/ 299180 h 963549"/>
              <a:gd name="connsiteX73" fmla="*/ 578739 w 14996512"/>
              <a:gd name="connsiteY73" fmla="*/ 213741 h 963549"/>
              <a:gd name="connsiteX74" fmla="*/ 607314 w 14996512"/>
              <a:gd name="connsiteY74" fmla="*/ 213741 h 963549"/>
              <a:gd name="connsiteX75" fmla="*/ 629317 w 14996512"/>
              <a:gd name="connsiteY75" fmla="*/ 242697 h 963549"/>
              <a:gd name="connsiteX76" fmla="*/ 629317 w 14996512"/>
              <a:gd name="connsiteY76" fmla="*/ 322326 h 963549"/>
              <a:gd name="connsiteX77" fmla="*/ 704945 w 14996512"/>
              <a:gd name="connsiteY77" fmla="*/ 449294 h 963549"/>
              <a:gd name="connsiteX78" fmla="*/ 648938 w 14996512"/>
              <a:gd name="connsiteY78" fmla="*/ 533400 h 963549"/>
              <a:gd name="connsiteX79" fmla="*/ 647510 w 14996512"/>
              <a:gd name="connsiteY79" fmla="*/ 650558 h 963549"/>
              <a:gd name="connsiteX80" fmla="*/ 603409 w 14996512"/>
              <a:gd name="connsiteY80" fmla="*/ 716852 h 963549"/>
              <a:gd name="connsiteX81" fmla="*/ 563404 w 14996512"/>
              <a:gd name="connsiteY81" fmla="*/ 649700 h 963549"/>
              <a:gd name="connsiteX82" fmla="*/ 563404 w 14996512"/>
              <a:gd name="connsiteY82" fmla="*/ 578644 h 963549"/>
              <a:gd name="connsiteX83" fmla="*/ 537496 w 14996512"/>
              <a:gd name="connsiteY83" fmla="*/ 536258 h 963549"/>
              <a:gd name="connsiteX84" fmla="*/ 537496 w 14996512"/>
              <a:gd name="connsiteY84" fmla="*/ 436721 h 963549"/>
              <a:gd name="connsiteX85" fmla="*/ 498824 w 14996512"/>
              <a:gd name="connsiteY85" fmla="*/ 368999 h 963549"/>
              <a:gd name="connsiteX86" fmla="*/ 581120 w 14996512"/>
              <a:gd name="connsiteY86" fmla="*/ 368999 h 963549"/>
              <a:gd name="connsiteX87" fmla="*/ 627698 w 14996512"/>
              <a:gd name="connsiteY87" fmla="*/ 443579 h 963549"/>
              <a:gd name="connsiteX88" fmla="*/ 592550 w 14996512"/>
              <a:gd name="connsiteY88" fmla="*/ 496729 h 963549"/>
              <a:gd name="connsiteX0" fmla="*/ 15115867 w 15115867"/>
              <a:gd name="connsiteY0" fmla="*/ 0 h 1023226"/>
              <a:gd name="connsiteX1" fmla="*/ 439579 w 15115867"/>
              <a:gd name="connsiteY1" fmla="*/ 59677 h 1023226"/>
              <a:gd name="connsiteX2" fmla="*/ 399955 w 15115867"/>
              <a:gd name="connsiteY2" fmla="*/ 131686 h 1023226"/>
              <a:gd name="connsiteX3" fmla="*/ 351377 w 15115867"/>
              <a:gd name="connsiteY3" fmla="*/ 132067 h 1023226"/>
              <a:gd name="connsiteX4" fmla="*/ 307467 w 15115867"/>
              <a:gd name="connsiteY4" fmla="*/ 59677 h 1023226"/>
              <a:gd name="connsiteX5" fmla="*/ 118967 w 15115867"/>
              <a:gd name="connsiteY5" fmla="*/ 59677 h 1023226"/>
              <a:gd name="connsiteX6" fmla="*/ 0 w 15115867"/>
              <a:gd name="connsiteY6" fmla="*/ 259416 h 1023226"/>
              <a:gd name="connsiteX7" fmla="*/ 0 w 15115867"/>
              <a:gd name="connsiteY7" fmla="*/ 401815 h 1023226"/>
              <a:gd name="connsiteX8" fmla="*/ 78296 w 15115867"/>
              <a:gd name="connsiteY8" fmla="*/ 523449 h 1023226"/>
              <a:gd name="connsiteX9" fmla="*/ 204216 w 15115867"/>
              <a:gd name="connsiteY9" fmla="*/ 523449 h 1023226"/>
              <a:gd name="connsiteX10" fmla="*/ 219647 w 15115867"/>
              <a:gd name="connsiteY10" fmla="*/ 496684 h 1023226"/>
              <a:gd name="connsiteX11" fmla="*/ 381000 w 15115867"/>
              <a:gd name="connsiteY11" fmla="*/ 496684 h 1023226"/>
              <a:gd name="connsiteX12" fmla="*/ 399288 w 15115867"/>
              <a:gd name="connsiteY12" fmla="*/ 529450 h 1023226"/>
              <a:gd name="connsiteX13" fmla="*/ 399288 w 15115867"/>
              <a:gd name="connsiteY13" fmla="*/ 627748 h 1023226"/>
              <a:gd name="connsiteX14" fmla="*/ 434245 w 15115867"/>
              <a:gd name="connsiteY14" fmla="*/ 688518 h 1023226"/>
              <a:gd name="connsiteX15" fmla="*/ 434054 w 15115867"/>
              <a:gd name="connsiteY15" fmla="*/ 753002 h 1023226"/>
              <a:gd name="connsiteX16" fmla="*/ 492728 w 15115867"/>
              <a:gd name="connsiteY16" fmla="*/ 859682 h 1023226"/>
              <a:gd name="connsiteX17" fmla="*/ 492728 w 15115867"/>
              <a:gd name="connsiteY17" fmla="*/ 944550 h 1023226"/>
              <a:gd name="connsiteX18" fmla="*/ 559118 w 15115867"/>
              <a:gd name="connsiteY18" fmla="*/ 1022655 h 1023226"/>
              <a:gd name="connsiteX19" fmla="*/ 645414 w 15115867"/>
              <a:gd name="connsiteY19" fmla="*/ 1023226 h 1023226"/>
              <a:gd name="connsiteX20" fmla="*/ 688372 w 15115867"/>
              <a:gd name="connsiteY20" fmla="*/ 951789 h 1023226"/>
              <a:gd name="connsiteX21" fmla="*/ 688372 w 15115867"/>
              <a:gd name="connsiteY21" fmla="*/ 897591 h 1023226"/>
              <a:gd name="connsiteX22" fmla="*/ 784479 w 15115867"/>
              <a:gd name="connsiteY22" fmla="*/ 746906 h 1023226"/>
              <a:gd name="connsiteX23" fmla="*/ 784479 w 15115867"/>
              <a:gd name="connsiteY23" fmla="*/ 645846 h 1023226"/>
              <a:gd name="connsiteX24" fmla="*/ 831152 w 15115867"/>
              <a:gd name="connsiteY24" fmla="*/ 572313 h 1023226"/>
              <a:gd name="connsiteX25" fmla="*/ 886968 w 15115867"/>
              <a:gd name="connsiteY25" fmla="*/ 572884 h 1023226"/>
              <a:gd name="connsiteX26" fmla="*/ 979075 w 15115867"/>
              <a:gd name="connsiteY26" fmla="*/ 411816 h 1023226"/>
              <a:gd name="connsiteX27" fmla="*/ 809530 w 15115867"/>
              <a:gd name="connsiteY27" fmla="*/ 411816 h 1023226"/>
              <a:gd name="connsiteX28" fmla="*/ 761333 w 15115867"/>
              <a:gd name="connsiteY28" fmla="*/ 329044 h 1023226"/>
              <a:gd name="connsiteX29" fmla="*/ 761429 w 15115867"/>
              <a:gd name="connsiteY29" fmla="*/ 249034 h 1023226"/>
              <a:gd name="connsiteX30" fmla="*/ 681419 w 15115867"/>
              <a:gd name="connsiteY30" fmla="*/ 137115 h 1023226"/>
              <a:gd name="connsiteX31" fmla="*/ 655511 w 15115867"/>
              <a:gd name="connsiteY31" fmla="*/ 137115 h 1023226"/>
              <a:gd name="connsiteX32" fmla="*/ 487299 w 15115867"/>
              <a:gd name="connsiteY32" fmla="*/ 137115 h 1023226"/>
              <a:gd name="connsiteX33" fmla="*/ 443293 w 15115867"/>
              <a:gd name="connsiteY33" fmla="*/ 213125 h 1023226"/>
              <a:gd name="connsiteX34" fmla="*/ 316421 w 15115867"/>
              <a:gd name="connsiteY34" fmla="*/ 213125 h 1023226"/>
              <a:gd name="connsiteX35" fmla="*/ 265843 w 15115867"/>
              <a:gd name="connsiteY35" fmla="*/ 126733 h 1023226"/>
              <a:gd name="connsiteX36" fmla="*/ 159639 w 15115867"/>
              <a:gd name="connsiteY36" fmla="*/ 126733 h 1023226"/>
              <a:gd name="connsiteX37" fmla="*/ 71914 w 15115867"/>
              <a:gd name="connsiteY37" fmla="*/ 285134 h 1023226"/>
              <a:gd name="connsiteX38" fmla="*/ 71914 w 15115867"/>
              <a:gd name="connsiteY38" fmla="*/ 371430 h 1023226"/>
              <a:gd name="connsiteX39" fmla="*/ 121825 w 15115867"/>
              <a:gd name="connsiteY39" fmla="*/ 452869 h 1023226"/>
              <a:gd name="connsiteX40" fmla="*/ 160687 w 15115867"/>
              <a:gd name="connsiteY40" fmla="*/ 452869 h 1023226"/>
              <a:gd name="connsiteX41" fmla="*/ 173260 w 15115867"/>
              <a:gd name="connsiteY41" fmla="*/ 430009 h 1023226"/>
              <a:gd name="connsiteX42" fmla="*/ 416433 w 15115867"/>
              <a:gd name="connsiteY42" fmla="*/ 430009 h 1023226"/>
              <a:gd name="connsiteX43" fmla="*/ 465392 w 15115867"/>
              <a:gd name="connsiteY43" fmla="*/ 515353 h 1023226"/>
              <a:gd name="connsiteX44" fmla="*/ 465392 w 15115867"/>
              <a:gd name="connsiteY44" fmla="*/ 616413 h 1023226"/>
              <a:gd name="connsiteX45" fmla="*/ 500443 w 15115867"/>
              <a:gd name="connsiteY45" fmla="*/ 676516 h 1023226"/>
              <a:gd name="connsiteX46" fmla="*/ 500443 w 15115867"/>
              <a:gd name="connsiteY46" fmla="*/ 737952 h 1023226"/>
              <a:gd name="connsiteX47" fmla="*/ 563309 w 15115867"/>
              <a:gd name="connsiteY47" fmla="*/ 843204 h 1023226"/>
              <a:gd name="connsiteX48" fmla="*/ 563309 w 15115867"/>
              <a:gd name="connsiteY48" fmla="*/ 907021 h 1023226"/>
              <a:gd name="connsiteX49" fmla="*/ 594932 w 15115867"/>
              <a:gd name="connsiteY49" fmla="*/ 948169 h 1023226"/>
              <a:gd name="connsiteX50" fmla="*/ 609124 w 15115867"/>
              <a:gd name="connsiteY50" fmla="*/ 948169 h 1023226"/>
              <a:gd name="connsiteX51" fmla="*/ 628460 w 15115867"/>
              <a:gd name="connsiteY51" fmla="*/ 916165 h 1023226"/>
              <a:gd name="connsiteX52" fmla="*/ 628460 w 15115867"/>
              <a:gd name="connsiteY52" fmla="*/ 869969 h 1023226"/>
              <a:gd name="connsiteX53" fmla="*/ 717899 w 15115867"/>
              <a:gd name="connsiteY53" fmla="*/ 726903 h 1023226"/>
              <a:gd name="connsiteX54" fmla="*/ 718566 w 15115867"/>
              <a:gd name="connsiteY54" fmla="*/ 615842 h 1023226"/>
              <a:gd name="connsiteX55" fmla="*/ 790956 w 15115867"/>
              <a:gd name="connsiteY55" fmla="*/ 507733 h 1023226"/>
              <a:gd name="connsiteX56" fmla="*/ 843725 w 15115867"/>
              <a:gd name="connsiteY56" fmla="*/ 507447 h 1023226"/>
              <a:gd name="connsiteX57" fmla="*/ 861060 w 15115867"/>
              <a:gd name="connsiteY57" fmla="*/ 479634 h 1023226"/>
              <a:gd name="connsiteX58" fmla="*/ 767239 w 15115867"/>
              <a:gd name="connsiteY58" fmla="*/ 479634 h 1023226"/>
              <a:gd name="connsiteX59" fmla="*/ 691229 w 15115867"/>
              <a:gd name="connsiteY59" fmla="*/ 351047 h 1023226"/>
              <a:gd name="connsiteX60" fmla="*/ 689229 w 15115867"/>
              <a:gd name="connsiteY60" fmla="*/ 270084 h 1023226"/>
              <a:gd name="connsiteX61" fmla="*/ 640271 w 15115867"/>
              <a:gd name="connsiteY61" fmla="*/ 204076 h 1023226"/>
              <a:gd name="connsiteX62" fmla="*/ 532352 w 15115867"/>
              <a:gd name="connsiteY62" fmla="*/ 203124 h 1023226"/>
              <a:gd name="connsiteX63" fmla="*/ 483108 w 15115867"/>
              <a:gd name="connsiteY63" fmla="*/ 288087 h 1023226"/>
              <a:gd name="connsiteX64" fmla="*/ 271082 w 15115867"/>
              <a:gd name="connsiteY64" fmla="*/ 288087 h 1023226"/>
              <a:gd name="connsiteX65" fmla="*/ 227743 w 15115867"/>
              <a:gd name="connsiteY65" fmla="*/ 216459 h 1023226"/>
              <a:gd name="connsiteX66" fmla="*/ 200216 w 15115867"/>
              <a:gd name="connsiteY66" fmla="*/ 216459 h 1023226"/>
              <a:gd name="connsiteX67" fmla="*/ 152019 w 15115867"/>
              <a:gd name="connsiteY67" fmla="*/ 307803 h 1023226"/>
              <a:gd name="connsiteX68" fmla="*/ 150781 w 15115867"/>
              <a:gd name="connsiteY68" fmla="*/ 358667 h 1023226"/>
              <a:gd name="connsiteX69" fmla="*/ 153638 w 15115867"/>
              <a:gd name="connsiteY69" fmla="*/ 363239 h 1023226"/>
              <a:gd name="connsiteX70" fmla="*/ 157353 w 15115867"/>
              <a:gd name="connsiteY70" fmla="*/ 363144 h 1023226"/>
              <a:gd name="connsiteX71" fmla="*/ 161068 w 15115867"/>
              <a:gd name="connsiteY71" fmla="*/ 358667 h 1023226"/>
              <a:gd name="connsiteX72" fmla="*/ 525304 w 15115867"/>
              <a:gd name="connsiteY72" fmla="*/ 358857 h 1023226"/>
              <a:gd name="connsiteX73" fmla="*/ 578739 w 15115867"/>
              <a:gd name="connsiteY73" fmla="*/ 273418 h 1023226"/>
              <a:gd name="connsiteX74" fmla="*/ 607314 w 15115867"/>
              <a:gd name="connsiteY74" fmla="*/ 273418 h 1023226"/>
              <a:gd name="connsiteX75" fmla="*/ 629317 w 15115867"/>
              <a:gd name="connsiteY75" fmla="*/ 302374 h 1023226"/>
              <a:gd name="connsiteX76" fmla="*/ 629317 w 15115867"/>
              <a:gd name="connsiteY76" fmla="*/ 382003 h 1023226"/>
              <a:gd name="connsiteX77" fmla="*/ 704945 w 15115867"/>
              <a:gd name="connsiteY77" fmla="*/ 508971 h 1023226"/>
              <a:gd name="connsiteX78" fmla="*/ 648938 w 15115867"/>
              <a:gd name="connsiteY78" fmla="*/ 593077 h 1023226"/>
              <a:gd name="connsiteX79" fmla="*/ 647510 w 15115867"/>
              <a:gd name="connsiteY79" fmla="*/ 710235 h 1023226"/>
              <a:gd name="connsiteX80" fmla="*/ 603409 w 15115867"/>
              <a:gd name="connsiteY80" fmla="*/ 776529 h 1023226"/>
              <a:gd name="connsiteX81" fmla="*/ 563404 w 15115867"/>
              <a:gd name="connsiteY81" fmla="*/ 709377 h 1023226"/>
              <a:gd name="connsiteX82" fmla="*/ 563404 w 15115867"/>
              <a:gd name="connsiteY82" fmla="*/ 638321 h 1023226"/>
              <a:gd name="connsiteX83" fmla="*/ 537496 w 15115867"/>
              <a:gd name="connsiteY83" fmla="*/ 595935 h 1023226"/>
              <a:gd name="connsiteX84" fmla="*/ 537496 w 15115867"/>
              <a:gd name="connsiteY84" fmla="*/ 496398 h 1023226"/>
              <a:gd name="connsiteX85" fmla="*/ 498824 w 15115867"/>
              <a:gd name="connsiteY85" fmla="*/ 428676 h 1023226"/>
              <a:gd name="connsiteX86" fmla="*/ 581120 w 15115867"/>
              <a:gd name="connsiteY86" fmla="*/ 428676 h 1023226"/>
              <a:gd name="connsiteX87" fmla="*/ 627698 w 15115867"/>
              <a:gd name="connsiteY87" fmla="*/ 503256 h 1023226"/>
              <a:gd name="connsiteX88" fmla="*/ 592550 w 15115867"/>
              <a:gd name="connsiteY88" fmla="*/ 556406 h 1023226"/>
              <a:gd name="connsiteX0" fmla="*/ 15083451 w 15083451"/>
              <a:gd name="connsiteY0" fmla="*/ 5158 h 963549"/>
              <a:gd name="connsiteX1" fmla="*/ 439579 w 15083451"/>
              <a:gd name="connsiteY1" fmla="*/ 0 h 963549"/>
              <a:gd name="connsiteX2" fmla="*/ 399955 w 15083451"/>
              <a:gd name="connsiteY2" fmla="*/ 72009 h 963549"/>
              <a:gd name="connsiteX3" fmla="*/ 351377 w 15083451"/>
              <a:gd name="connsiteY3" fmla="*/ 72390 h 963549"/>
              <a:gd name="connsiteX4" fmla="*/ 307467 w 15083451"/>
              <a:gd name="connsiteY4" fmla="*/ 0 h 963549"/>
              <a:gd name="connsiteX5" fmla="*/ 118967 w 15083451"/>
              <a:gd name="connsiteY5" fmla="*/ 0 h 963549"/>
              <a:gd name="connsiteX6" fmla="*/ 0 w 15083451"/>
              <a:gd name="connsiteY6" fmla="*/ 199739 h 963549"/>
              <a:gd name="connsiteX7" fmla="*/ 0 w 15083451"/>
              <a:gd name="connsiteY7" fmla="*/ 342138 h 963549"/>
              <a:gd name="connsiteX8" fmla="*/ 78296 w 15083451"/>
              <a:gd name="connsiteY8" fmla="*/ 463772 h 963549"/>
              <a:gd name="connsiteX9" fmla="*/ 204216 w 15083451"/>
              <a:gd name="connsiteY9" fmla="*/ 463772 h 963549"/>
              <a:gd name="connsiteX10" fmla="*/ 219647 w 15083451"/>
              <a:gd name="connsiteY10" fmla="*/ 437007 h 963549"/>
              <a:gd name="connsiteX11" fmla="*/ 381000 w 15083451"/>
              <a:gd name="connsiteY11" fmla="*/ 437007 h 963549"/>
              <a:gd name="connsiteX12" fmla="*/ 399288 w 15083451"/>
              <a:gd name="connsiteY12" fmla="*/ 469773 h 963549"/>
              <a:gd name="connsiteX13" fmla="*/ 399288 w 15083451"/>
              <a:gd name="connsiteY13" fmla="*/ 568071 h 963549"/>
              <a:gd name="connsiteX14" fmla="*/ 434245 w 15083451"/>
              <a:gd name="connsiteY14" fmla="*/ 628841 h 963549"/>
              <a:gd name="connsiteX15" fmla="*/ 434054 w 15083451"/>
              <a:gd name="connsiteY15" fmla="*/ 693325 h 963549"/>
              <a:gd name="connsiteX16" fmla="*/ 492728 w 15083451"/>
              <a:gd name="connsiteY16" fmla="*/ 800005 h 963549"/>
              <a:gd name="connsiteX17" fmla="*/ 492728 w 15083451"/>
              <a:gd name="connsiteY17" fmla="*/ 884873 h 963549"/>
              <a:gd name="connsiteX18" fmla="*/ 559118 w 15083451"/>
              <a:gd name="connsiteY18" fmla="*/ 962978 h 963549"/>
              <a:gd name="connsiteX19" fmla="*/ 645414 w 15083451"/>
              <a:gd name="connsiteY19" fmla="*/ 963549 h 963549"/>
              <a:gd name="connsiteX20" fmla="*/ 688372 w 15083451"/>
              <a:gd name="connsiteY20" fmla="*/ 892112 h 963549"/>
              <a:gd name="connsiteX21" fmla="*/ 688372 w 15083451"/>
              <a:gd name="connsiteY21" fmla="*/ 837914 h 963549"/>
              <a:gd name="connsiteX22" fmla="*/ 784479 w 15083451"/>
              <a:gd name="connsiteY22" fmla="*/ 687229 h 963549"/>
              <a:gd name="connsiteX23" fmla="*/ 784479 w 15083451"/>
              <a:gd name="connsiteY23" fmla="*/ 586169 h 963549"/>
              <a:gd name="connsiteX24" fmla="*/ 831152 w 15083451"/>
              <a:gd name="connsiteY24" fmla="*/ 512636 h 963549"/>
              <a:gd name="connsiteX25" fmla="*/ 886968 w 15083451"/>
              <a:gd name="connsiteY25" fmla="*/ 513207 h 963549"/>
              <a:gd name="connsiteX26" fmla="*/ 979075 w 15083451"/>
              <a:gd name="connsiteY26" fmla="*/ 352139 h 963549"/>
              <a:gd name="connsiteX27" fmla="*/ 809530 w 15083451"/>
              <a:gd name="connsiteY27" fmla="*/ 352139 h 963549"/>
              <a:gd name="connsiteX28" fmla="*/ 761333 w 15083451"/>
              <a:gd name="connsiteY28" fmla="*/ 269367 h 963549"/>
              <a:gd name="connsiteX29" fmla="*/ 761429 w 15083451"/>
              <a:gd name="connsiteY29" fmla="*/ 189357 h 963549"/>
              <a:gd name="connsiteX30" fmla="*/ 681419 w 15083451"/>
              <a:gd name="connsiteY30" fmla="*/ 77438 h 963549"/>
              <a:gd name="connsiteX31" fmla="*/ 655511 w 15083451"/>
              <a:gd name="connsiteY31" fmla="*/ 77438 h 963549"/>
              <a:gd name="connsiteX32" fmla="*/ 487299 w 15083451"/>
              <a:gd name="connsiteY32" fmla="*/ 77438 h 963549"/>
              <a:gd name="connsiteX33" fmla="*/ 443293 w 15083451"/>
              <a:gd name="connsiteY33" fmla="*/ 153448 h 963549"/>
              <a:gd name="connsiteX34" fmla="*/ 316421 w 15083451"/>
              <a:gd name="connsiteY34" fmla="*/ 153448 h 963549"/>
              <a:gd name="connsiteX35" fmla="*/ 265843 w 15083451"/>
              <a:gd name="connsiteY35" fmla="*/ 67056 h 963549"/>
              <a:gd name="connsiteX36" fmla="*/ 159639 w 15083451"/>
              <a:gd name="connsiteY36" fmla="*/ 67056 h 963549"/>
              <a:gd name="connsiteX37" fmla="*/ 71914 w 15083451"/>
              <a:gd name="connsiteY37" fmla="*/ 225457 h 963549"/>
              <a:gd name="connsiteX38" fmla="*/ 71914 w 15083451"/>
              <a:gd name="connsiteY38" fmla="*/ 311753 h 963549"/>
              <a:gd name="connsiteX39" fmla="*/ 121825 w 15083451"/>
              <a:gd name="connsiteY39" fmla="*/ 393192 h 963549"/>
              <a:gd name="connsiteX40" fmla="*/ 160687 w 15083451"/>
              <a:gd name="connsiteY40" fmla="*/ 393192 h 963549"/>
              <a:gd name="connsiteX41" fmla="*/ 173260 w 15083451"/>
              <a:gd name="connsiteY41" fmla="*/ 370332 h 963549"/>
              <a:gd name="connsiteX42" fmla="*/ 416433 w 15083451"/>
              <a:gd name="connsiteY42" fmla="*/ 370332 h 963549"/>
              <a:gd name="connsiteX43" fmla="*/ 465392 w 15083451"/>
              <a:gd name="connsiteY43" fmla="*/ 455676 h 963549"/>
              <a:gd name="connsiteX44" fmla="*/ 465392 w 15083451"/>
              <a:gd name="connsiteY44" fmla="*/ 556736 h 963549"/>
              <a:gd name="connsiteX45" fmla="*/ 500443 w 15083451"/>
              <a:gd name="connsiteY45" fmla="*/ 616839 h 963549"/>
              <a:gd name="connsiteX46" fmla="*/ 500443 w 15083451"/>
              <a:gd name="connsiteY46" fmla="*/ 678275 h 963549"/>
              <a:gd name="connsiteX47" fmla="*/ 563309 w 15083451"/>
              <a:gd name="connsiteY47" fmla="*/ 783527 h 963549"/>
              <a:gd name="connsiteX48" fmla="*/ 563309 w 15083451"/>
              <a:gd name="connsiteY48" fmla="*/ 847344 h 963549"/>
              <a:gd name="connsiteX49" fmla="*/ 594932 w 15083451"/>
              <a:gd name="connsiteY49" fmla="*/ 888492 h 963549"/>
              <a:gd name="connsiteX50" fmla="*/ 609124 w 15083451"/>
              <a:gd name="connsiteY50" fmla="*/ 888492 h 963549"/>
              <a:gd name="connsiteX51" fmla="*/ 628460 w 15083451"/>
              <a:gd name="connsiteY51" fmla="*/ 856488 h 963549"/>
              <a:gd name="connsiteX52" fmla="*/ 628460 w 15083451"/>
              <a:gd name="connsiteY52" fmla="*/ 810292 h 963549"/>
              <a:gd name="connsiteX53" fmla="*/ 717899 w 15083451"/>
              <a:gd name="connsiteY53" fmla="*/ 667226 h 963549"/>
              <a:gd name="connsiteX54" fmla="*/ 718566 w 15083451"/>
              <a:gd name="connsiteY54" fmla="*/ 556165 h 963549"/>
              <a:gd name="connsiteX55" fmla="*/ 790956 w 15083451"/>
              <a:gd name="connsiteY55" fmla="*/ 448056 h 963549"/>
              <a:gd name="connsiteX56" fmla="*/ 843725 w 15083451"/>
              <a:gd name="connsiteY56" fmla="*/ 447770 h 963549"/>
              <a:gd name="connsiteX57" fmla="*/ 861060 w 15083451"/>
              <a:gd name="connsiteY57" fmla="*/ 419957 h 963549"/>
              <a:gd name="connsiteX58" fmla="*/ 767239 w 15083451"/>
              <a:gd name="connsiteY58" fmla="*/ 419957 h 963549"/>
              <a:gd name="connsiteX59" fmla="*/ 691229 w 15083451"/>
              <a:gd name="connsiteY59" fmla="*/ 291370 h 963549"/>
              <a:gd name="connsiteX60" fmla="*/ 689229 w 15083451"/>
              <a:gd name="connsiteY60" fmla="*/ 210407 h 963549"/>
              <a:gd name="connsiteX61" fmla="*/ 640271 w 15083451"/>
              <a:gd name="connsiteY61" fmla="*/ 144399 h 963549"/>
              <a:gd name="connsiteX62" fmla="*/ 532352 w 15083451"/>
              <a:gd name="connsiteY62" fmla="*/ 143447 h 963549"/>
              <a:gd name="connsiteX63" fmla="*/ 483108 w 15083451"/>
              <a:gd name="connsiteY63" fmla="*/ 228410 h 963549"/>
              <a:gd name="connsiteX64" fmla="*/ 271082 w 15083451"/>
              <a:gd name="connsiteY64" fmla="*/ 228410 h 963549"/>
              <a:gd name="connsiteX65" fmla="*/ 227743 w 15083451"/>
              <a:gd name="connsiteY65" fmla="*/ 156782 h 963549"/>
              <a:gd name="connsiteX66" fmla="*/ 200216 w 15083451"/>
              <a:gd name="connsiteY66" fmla="*/ 156782 h 963549"/>
              <a:gd name="connsiteX67" fmla="*/ 152019 w 15083451"/>
              <a:gd name="connsiteY67" fmla="*/ 248126 h 963549"/>
              <a:gd name="connsiteX68" fmla="*/ 150781 w 15083451"/>
              <a:gd name="connsiteY68" fmla="*/ 298990 h 963549"/>
              <a:gd name="connsiteX69" fmla="*/ 153638 w 15083451"/>
              <a:gd name="connsiteY69" fmla="*/ 303562 h 963549"/>
              <a:gd name="connsiteX70" fmla="*/ 157353 w 15083451"/>
              <a:gd name="connsiteY70" fmla="*/ 303467 h 963549"/>
              <a:gd name="connsiteX71" fmla="*/ 161068 w 15083451"/>
              <a:gd name="connsiteY71" fmla="*/ 298990 h 963549"/>
              <a:gd name="connsiteX72" fmla="*/ 525304 w 15083451"/>
              <a:gd name="connsiteY72" fmla="*/ 299180 h 963549"/>
              <a:gd name="connsiteX73" fmla="*/ 578739 w 15083451"/>
              <a:gd name="connsiteY73" fmla="*/ 213741 h 963549"/>
              <a:gd name="connsiteX74" fmla="*/ 607314 w 15083451"/>
              <a:gd name="connsiteY74" fmla="*/ 213741 h 963549"/>
              <a:gd name="connsiteX75" fmla="*/ 629317 w 15083451"/>
              <a:gd name="connsiteY75" fmla="*/ 242697 h 963549"/>
              <a:gd name="connsiteX76" fmla="*/ 629317 w 15083451"/>
              <a:gd name="connsiteY76" fmla="*/ 322326 h 963549"/>
              <a:gd name="connsiteX77" fmla="*/ 704945 w 15083451"/>
              <a:gd name="connsiteY77" fmla="*/ 449294 h 963549"/>
              <a:gd name="connsiteX78" fmla="*/ 648938 w 15083451"/>
              <a:gd name="connsiteY78" fmla="*/ 533400 h 963549"/>
              <a:gd name="connsiteX79" fmla="*/ 647510 w 15083451"/>
              <a:gd name="connsiteY79" fmla="*/ 650558 h 963549"/>
              <a:gd name="connsiteX80" fmla="*/ 603409 w 15083451"/>
              <a:gd name="connsiteY80" fmla="*/ 716852 h 963549"/>
              <a:gd name="connsiteX81" fmla="*/ 563404 w 15083451"/>
              <a:gd name="connsiteY81" fmla="*/ 649700 h 963549"/>
              <a:gd name="connsiteX82" fmla="*/ 563404 w 15083451"/>
              <a:gd name="connsiteY82" fmla="*/ 578644 h 963549"/>
              <a:gd name="connsiteX83" fmla="*/ 537496 w 15083451"/>
              <a:gd name="connsiteY83" fmla="*/ 536258 h 963549"/>
              <a:gd name="connsiteX84" fmla="*/ 537496 w 15083451"/>
              <a:gd name="connsiteY84" fmla="*/ 436721 h 963549"/>
              <a:gd name="connsiteX85" fmla="*/ 498824 w 15083451"/>
              <a:gd name="connsiteY85" fmla="*/ 368999 h 963549"/>
              <a:gd name="connsiteX86" fmla="*/ 581120 w 15083451"/>
              <a:gd name="connsiteY86" fmla="*/ 368999 h 963549"/>
              <a:gd name="connsiteX87" fmla="*/ 627698 w 15083451"/>
              <a:gd name="connsiteY87" fmla="*/ 443579 h 963549"/>
              <a:gd name="connsiteX88" fmla="*/ 592550 w 15083451"/>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5083451" h="963549">
                <a:moveTo>
                  <a:pt x="15083451" y="5158"/>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a:p>
        </p:txBody>
      </p:sp>
      <p:sp>
        <p:nvSpPr>
          <p:cNvPr id="33" name="Rectangle 32">
            <a:extLst>
              <a:ext uri="{FF2B5EF4-FFF2-40B4-BE49-F238E27FC236}">
                <a16:creationId xmlns:a16="http://schemas.microsoft.com/office/drawing/2014/main" id="{940B27B1-9BEE-85F0-5F8D-2FE6D5DDD203}"/>
              </a:ext>
            </a:extLst>
          </p:cNvPr>
          <p:cNvSpPr/>
          <p:nvPr userDrawn="1"/>
        </p:nvSpPr>
        <p:spPr>
          <a:xfrm>
            <a:off x="501343" y="85754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34" name="Rectangle 33">
            <a:extLst>
              <a:ext uri="{FF2B5EF4-FFF2-40B4-BE49-F238E27FC236}">
                <a16:creationId xmlns:a16="http://schemas.microsoft.com/office/drawing/2014/main" id="{4A1B3B9E-600F-FC15-707B-431B65AD49C7}"/>
              </a:ext>
            </a:extLst>
          </p:cNvPr>
          <p:cNvSpPr/>
          <p:nvPr userDrawn="1"/>
        </p:nvSpPr>
        <p:spPr>
          <a:xfrm>
            <a:off x="380693" y="91469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35" name="Rectangle 34">
            <a:extLst>
              <a:ext uri="{FF2B5EF4-FFF2-40B4-BE49-F238E27FC236}">
                <a16:creationId xmlns:a16="http://schemas.microsoft.com/office/drawing/2014/main" id="{ED1B1B81-36CD-9D78-49C8-71B7E7E54A6F}"/>
              </a:ext>
            </a:extLst>
          </p:cNvPr>
          <p:cNvSpPr/>
          <p:nvPr userDrawn="1"/>
        </p:nvSpPr>
        <p:spPr>
          <a:xfrm>
            <a:off x="69295" y="867068"/>
            <a:ext cx="362505"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Tree>
    <p:extLst>
      <p:ext uri="{BB962C8B-B14F-4D97-AF65-F5344CB8AC3E}">
        <p14:creationId xmlns:p14="http://schemas.microsoft.com/office/powerpoint/2010/main" val="147088160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48" r:id="rId9"/>
    <p:sldLayoutId id="2147483789" r:id="rId10"/>
    <p:sldLayoutId id="2147483790" r:id="rId11"/>
    <p:sldLayoutId id="2147483754"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 id="2147483800" r:id="rId22"/>
    <p:sldLayoutId id="2147483801" r:id="rId23"/>
    <p:sldLayoutId id="2147483802" r:id="rId24"/>
    <p:sldLayoutId id="2147483803" r:id="rId25"/>
    <p:sldLayoutId id="2147483804" r:id="rId26"/>
    <p:sldLayoutId id="2147483805" r:id="rId27"/>
  </p:sldLayoutIdLst>
  <p:hf hdr="0" ftr="0" dt="0"/>
  <p:txStyles>
    <p:title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p:titleStyle>
    <p:bodyStyle>
      <a:lvl1pPr marL="0" indent="0" algn="l" defTabSz="779173" rtl="0" eaLnBrk="1" latinLnBrk="0" hangingPunct="1">
        <a:lnSpc>
          <a:spcPct val="110000"/>
        </a:lnSpc>
        <a:spcBef>
          <a:spcPts val="1023"/>
        </a:spcBef>
        <a:spcAft>
          <a:spcPts val="341"/>
        </a:spcAft>
        <a:buFont typeface="Arial" pitchFamily="34" charset="0"/>
        <a:buNone/>
        <a:defRPr sz="2000" kern="1200">
          <a:solidFill>
            <a:schemeClr val="accent5"/>
          </a:solidFill>
          <a:latin typeface="+mn-lt"/>
          <a:ea typeface="+mn-ea"/>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en-US"/>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0" userDrawn="1">
          <p15:clr>
            <a:srgbClr val="F26B43"/>
          </p15:clr>
        </p15:guide>
        <p15:guide id="4" orient="horz" pos="4156" userDrawn="1">
          <p15:clr>
            <a:srgbClr val="F26B43"/>
          </p15:clr>
        </p15:guide>
        <p15:guide id="5" orient="horz" pos="2432" userDrawn="1">
          <p15:clr>
            <a:srgbClr val="F26B43"/>
          </p15:clr>
        </p15:guide>
        <p15:guide id="7" orient="horz" pos="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Freeform 540">
            <a:extLst>
              <a:ext uri="{FF2B5EF4-FFF2-40B4-BE49-F238E27FC236}">
                <a16:creationId xmlns:a16="http://schemas.microsoft.com/office/drawing/2014/main" id="{79A2E5CA-46F8-7CDC-E057-63E41A8AD015}"/>
              </a:ext>
            </a:extLst>
          </p:cNvPr>
          <p:cNvSpPr/>
          <p:nvPr/>
        </p:nvSpPr>
        <p:spPr>
          <a:xfrm>
            <a:off x="0" y="-121917"/>
            <a:ext cx="12196437" cy="6858000"/>
          </a:xfrm>
          <a:custGeom>
            <a:avLst/>
            <a:gdLst>
              <a:gd name="connsiteX0" fmla="*/ 1322551 w 12196437"/>
              <a:gd name="connsiteY0" fmla="*/ 917119 h 6880475"/>
              <a:gd name="connsiteX1" fmla="*/ 642578 w 12196437"/>
              <a:gd name="connsiteY1" fmla="*/ 2059126 h 6880475"/>
              <a:gd name="connsiteX2" fmla="*/ 642578 w 12196437"/>
              <a:gd name="connsiteY2" fmla="*/ 2878457 h 6880475"/>
              <a:gd name="connsiteX3" fmla="*/ 1108528 w 12196437"/>
              <a:gd name="connsiteY3" fmla="*/ 3602271 h 6880475"/>
              <a:gd name="connsiteX4" fmla="*/ 1899683 w 12196437"/>
              <a:gd name="connsiteY4" fmla="*/ 3602271 h 6880475"/>
              <a:gd name="connsiteX5" fmla="*/ 1982058 w 12196437"/>
              <a:gd name="connsiteY5" fmla="*/ 3459631 h 6880475"/>
              <a:gd name="connsiteX6" fmla="*/ 2716485 w 12196437"/>
              <a:gd name="connsiteY6" fmla="*/ 3459631 h 6880475"/>
              <a:gd name="connsiteX7" fmla="*/ 2769423 w 12196437"/>
              <a:gd name="connsiteY7" fmla="*/ 3554387 h 6880475"/>
              <a:gd name="connsiteX8" fmla="*/ 2769423 w 12196437"/>
              <a:gd name="connsiteY8" fmla="*/ 4078708 h 6880475"/>
              <a:gd name="connsiteX9" fmla="*/ 2955399 w 12196437"/>
              <a:gd name="connsiteY9" fmla="*/ 4402397 h 6880475"/>
              <a:gd name="connsiteX10" fmla="*/ 2954388 w 12196437"/>
              <a:gd name="connsiteY10" fmla="*/ 4744531 h 6880475"/>
              <a:gd name="connsiteX11" fmla="*/ 3267086 w 12196437"/>
              <a:gd name="connsiteY11" fmla="*/ 5313072 h 6880475"/>
              <a:gd name="connsiteX12" fmla="*/ 3267086 w 12196437"/>
              <a:gd name="connsiteY12" fmla="*/ 5777000 h 6880475"/>
              <a:gd name="connsiteX13" fmla="*/ 3677951 w 12196437"/>
              <a:gd name="connsiteY13" fmla="*/ 6260639 h 6880475"/>
              <a:gd name="connsiteX14" fmla="*/ 4248259 w 12196437"/>
              <a:gd name="connsiteY14" fmla="*/ 6264176 h 6880475"/>
              <a:gd name="connsiteX15" fmla="*/ 4523812 w 12196437"/>
              <a:gd name="connsiteY15" fmla="*/ 5805807 h 6880475"/>
              <a:gd name="connsiteX16" fmla="*/ 4523812 w 12196437"/>
              <a:gd name="connsiteY16" fmla="*/ 5519010 h 6880475"/>
              <a:gd name="connsiteX17" fmla="*/ 5035877 w 12196437"/>
              <a:gd name="connsiteY17" fmla="*/ 4716736 h 6880475"/>
              <a:gd name="connsiteX18" fmla="*/ 5035877 w 12196437"/>
              <a:gd name="connsiteY18" fmla="*/ 4178518 h 6880475"/>
              <a:gd name="connsiteX19" fmla="*/ 5235624 w 12196437"/>
              <a:gd name="connsiteY19" fmla="*/ 3862662 h 6880475"/>
              <a:gd name="connsiteX20" fmla="*/ 5536950 w 12196437"/>
              <a:gd name="connsiteY20" fmla="*/ 3866200 h 6880475"/>
              <a:gd name="connsiteX21" fmla="*/ 6150722 w 12196437"/>
              <a:gd name="connsiteY21" fmla="*/ 2792291 h 6880475"/>
              <a:gd name="connsiteX22" fmla="*/ 5124064 w 12196437"/>
              <a:gd name="connsiteY22" fmla="*/ 2792291 h 6880475"/>
              <a:gd name="connsiteX23" fmla="*/ 4913199 w 12196437"/>
              <a:gd name="connsiteY23" fmla="*/ 2429941 h 6880475"/>
              <a:gd name="connsiteX24" fmla="*/ 4913199 w 12196437"/>
              <a:gd name="connsiteY24" fmla="*/ 1998230 h 6880475"/>
              <a:gd name="connsiteX25" fmla="*/ 4398481 w 12196437"/>
              <a:gd name="connsiteY25" fmla="*/ 1286670 h 6880475"/>
              <a:gd name="connsiteX26" fmla="*/ 3246239 w 12196437"/>
              <a:gd name="connsiteY26" fmla="*/ 1286670 h 6880475"/>
              <a:gd name="connsiteX27" fmla="*/ 3001135 w 12196437"/>
              <a:gd name="connsiteY27" fmla="*/ 1734048 h 6880475"/>
              <a:gd name="connsiteX28" fmla="*/ 2497029 w 12196437"/>
              <a:gd name="connsiteY28" fmla="*/ 1734048 h 6880475"/>
              <a:gd name="connsiteX29" fmla="*/ 2227921 w 12196437"/>
              <a:gd name="connsiteY29" fmla="*/ 1274036 h 6880475"/>
              <a:gd name="connsiteX30" fmla="*/ 1498168 w 12196437"/>
              <a:gd name="connsiteY30" fmla="*/ 1274036 h 6880475"/>
              <a:gd name="connsiteX31" fmla="*/ 985470 w 12196437"/>
              <a:gd name="connsiteY31" fmla="*/ 2182310 h 6880475"/>
              <a:gd name="connsiteX32" fmla="*/ 998104 w 12196437"/>
              <a:gd name="connsiteY32" fmla="*/ 2763485 h 6880475"/>
              <a:gd name="connsiteX33" fmla="*/ 1323436 w 12196437"/>
              <a:gd name="connsiteY33" fmla="*/ 3233478 h 6880475"/>
              <a:gd name="connsiteX34" fmla="*/ 1704231 w 12196437"/>
              <a:gd name="connsiteY34" fmla="*/ 3233478 h 6880475"/>
              <a:gd name="connsiteX35" fmla="*/ 1841439 w 12196437"/>
              <a:gd name="connsiteY35" fmla="*/ 3054072 h 6880475"/>
              <a:gd name="connsiteX36" fmla="*/ 2888059 w 12196437"/>
              <a:gd name="connsiteY36" fmla="*/ 3054072 h 6880475"/>
              <a:gd name="connsiteX37" fmla="*/ 3121791 w 12196437"/>
              <a:gd name="connsiteY37" fmla="*/ 3479213 h 6880475"/>
              <a:gd name="connsiteX38" fmla="*/ 3121791 w 12196437"/>
              <a:gd name="connsiteY38" fmla="*/ 4018947 h 6880475"/>
              <a:gd name="connsiteX39" fmla="*/ 3308400 w 12196437"/>
              <a:gd name="connsiteY39" fmla="*/ 4339225 h 6880475"/>
              <a:gd name="connsiteX40" fmla="*/ 3308400 w 12196437"/>
              <a:gd name="connsiteY40" fmla="*/ 4666958 h 6880475"/>
              <a:gd name="connsiteX41" fmla="*/ 3643332 w 12196437"/>
              <a:gd name="connsiteY41" fmla="*/ 5227159 h 6880475"/>
              <a:gd name="connsiteX42" fmla="*/ 3643332 w 12196437"/>
              <a:gd name="connsiteY42" fmla="*/ 5573716 h 6880475"/>
              <a:gd name="connsiteX43" fmla="*/ 3866074 w 12196437"/>
              <a:gd name="connsiteY43" fmla="*/ 5864303 h 6880475"/>
              <a:gd name="connsiteX44" fmla="*/ 4054577 w 12196437"/>
              <a:gd name="connsiteY44" fmla="*/ 5864303 h 6880475"/>
              <a:gd name="connsiteX45" fmla="*/ 4204672 w 12196437"/>
              <a:gd name="connsiteY45" fmla="*/ 5616293 h 6880475"/>
              <a:gd name="connsiteX46" fmla="*/ 4204672 w 12196437"/>
              <a:gd name="connsiteY46" fmla="*/ 5371063 h 6880475"/>
              <a:gd name="connsiteX47" fmla="*/ 4680603 w 12196437"/>
              <a:gd name="connsiteY47" fmla="*/ 4609724 h 6880475"/>
              <a:gd name="connsiteX48" fmla="*/ 4684646 w 12196437"/>
              <a:gd name="connsiteY48" fmla="*/ 4017179 h 6880475"/>
              <a:gd name="connsiteX49" fmla="*/ 4956281 w 12196437"/>
              <a:gd name="connsiteY49" fmla="*/ 3560957 h 6880475"/>
              <a:gd name="connsiteX50" fmla="*/ 5339856 w 12196437"/>
              <a:gd name="connsiteY50" fmla="*/ 3559441 h 6880475"/>
              <a:gd name="connsiteX51" fmla="*/ 5613009 w 12196437"/>
              <a:gd name="connsiteY51" fmla="*/ 3098544 h 6880475"/>
              <a:gd name="connsiteX52" fmla="*/ 4927349 w 12196437"/>
              <a:gd name="connsiteY52" fmla="*/ 3096017 h 6880475"/>
              <a:gd name="connsiteX53" fmla="*/ 4568411 w 12196437"/>
              <a:gd name="connsiteY53" fmla="*/ 2507768 h 6880475"/>
              <a:gd name="connsiteX54" fmla="*/ 4582687 w 12196437"/>
              <a:gd name="connsiteY54" fmla="*/ 2127225 h 6880475"/>
              <a:gd name="connsiteX55" fmla="*/ 4252934 w 12196437"/>
              <a:gd name="connsiteY55" fmla="*/ 1643207 h 6880475"/>
              <a:gd name="connsiteX56" fmla="*/ 3444344 w 12196437"/>
              <a:gd name="connsiteY56" fmla="*/ 1638786 h 6880475"/>
              <a:gd name="connsiteX57" fmla="*/ 3194438 w 12196437"/>
              <a:gd name="connsiteY57" fmla="*/ 2076941 h 6880475"/>
              <a:gd name="connsiteX58" fmla="*/ 2278710 w 12196437"/>
              <a:gd name="connsiteY58" fmla="*/ 2076941 h 6880475"/>
              <a:gd name="connsiteX59" fmla="*/ 2053568 w 12196437"/>
              <a:gd name="connsiteY59" fmla="*/ 1657105 h 6880475"/>
              <a:gd name="connsiteX60" fmla="*/ 1715602 w 12196437"/>
              <a:gd name="connsiteY60" fmla="*/ 1657105 h 6880475"/>
              <a:gd name="connsiteX61" fmla="*/ 1365381 w 12196437"/>
              <a:gd name="connsiteY61" fmla="*/ 2321286 h 6880475"/>
              <a:gd name="connsiteX62" fmla="*/ 1372331 w 12196437"/>
              <a:gd name="connsiteY62" fmla="*/ 2653694 h 6880475"/>
              <a:gd name="connsiteX63" fmla="*/ 1441818 w 12196437"/>
              <a:gd name="connsiteY63" fmla="*/ 2745670 h 6880475"/>
              <a:gd name="connsiteX64" fmla="*/ 1553125 w 12196437"/>
              <a:gd name="connsiteY64" fmla="*/ 2743775 h 6880475"/>
              <a:gd name="connsiteX65" fmla="*/ 1649399 w 12196437"/>
              <a:gd name="connsiteY65" fmla="*/ 2662411 h 6880475"/>
              <a:gd name="connsiteX66" fmla="*/ 3697281 w 12196437"/>
              <a:gd name="connsiteY66" fmla="*/ 2663801 h 6880475"/>
              <a:gd name="connsiteX67" fmla="*/ 3898038 w 12196437"/>
              <a:gd name="connsiteY67" fmla="*/ 2270370 h 6880475"/>
              <a:gd name="connsiteX68" fmla="*/ 3931141 w 12196437"/>
              <a:gd name="connsiteY68" fmla="*/ 2270370 h 6880475"/>
              <a:gd name="connsiteX69" fmla="*/ 3994312 w 12196437"/>
              <a:gd name="connsiteY69" fmla="*/ 2353504 h 6880475"/>
              <a:gd name="connsiteX70" fmla="*/ 3994312 w 12196437"/>
              <a:gd name="connsiteY70" fmla="*/ 2771317 h 6880475"/>
              <a:gd name="connsiteX71" fmla="*/ 4377887 w 12196437"/>
              <a:gd name="connsiteY71" fmla="*/ 3414653 h 6880475"/>
              <a:gd name="connsiteX72" fmla="*/ 4099303 w 12196437"/>
              <a:gd name="connsiteY72" fmla="*/ 3832466 h 6880475"/>
              <a:gd name="connsiteX73" fmla="*/ 4091595 w 12196437"/>
              <a:gd name="connsiteY73" fmla="*/ 4456471 h 6880475"/>
              <a:gd name="connsiteX74" fmla="*/ 3969297 w 12196437"/>
              <a:gd name="connsiteY74" fmla="*/ 4641815 h 6880475"/>
              <a:gd name="connsiteX75" fmla="*/ 3858620 w 12196437"/>
              <a:gd name="connsiteY75" fmla="*/ 4455966 h 6880475"/>
              <a:gd name="connsiteX76" fmla="*/ 3858620 w 12196437"/>
              <a:gd name="connsiteY76" fmla="*/ 4076939 h 6880475"/>
              <a:gd name="connsiteX77" fmla="*/ 3720781 w 12196437"/>
              <a:gd name="connsiteY77" fmla="*/ 3851165 h 6880475"/>
              <a:gd name="connsiteX78" fmla="*/ 3720781 w 12196437"/>
              <a:gd name="connsiteY78" fmla="*/ 3321665 h 6880475"/>
              <a:gd name="connsiteX79" fmla="*/ 3556536 w 12196437"/>
              <a:gd name="connsiteY79" fmla="*/ 3043712 h 6880475"/>
              <a:gd name="connsiteX80" fmla="*/ 3728487 w 12196437"/>
              <a:gd name="connsiteY80" fmla="*/ 3043712 h 6880475"/>
              <a:gd name="connsiteX81" fmla="*/ 3946176 w 12196437"/>
              <a:gd name="connsiteY81" fmla="*/ 3385973 h 6880475"/>
              <a:gd name="connsiteX82" fmla="*/ 3779276 w 12196437"/>
              <a:gd name="connsiteY82" fmla="*/ 3638658 h 6880475"/>
              <a:gd name="connsiteX83" fmla="*/ 3779276 w 12196437"/>
              <a:gd name="connsiteY83" fmla="*/ 3763104 h 6880475"/>
              <a:gd name="connsiteX84" fmla="*/ 3994058 w 12196437"/>
              <a:gd name="connsiteY84" fmla="*/ 3763104 h 6880475"/>
              <a:gd name="connsiteX85" fmla="*/ 3994058 w 12196437"/>
              <a:gd name="connsiteY85" fmla="*/ 3703345 h 6880475"/>
              <a:gd name="connsiteX86" fmla="*/ 4202144 w 12196437"/>
              <a:gd name="connsiteY86" fmla="*/ 3389005 h 6880475"/>
              <a:gd name="connsiteX87" fmla="*/ 3846365 w 12196437"/>
              <a:gd name="connsiteY87" fmla="*/ 2829562 h 6880475"/>
              <a:gd name="connsiteX88" fmla="*/ 3180036 w 12196437"/>
              <a:gd name="connsiteY88" fmla="*/ 2829562 h 6880475"/>
              <a:gd name="connsiteX89" fmla="*/ 3505368 w 12196437"/>
              <a:gd name="connsiteY89" fmla="*/ 3380540 h 6880475"/>
              <a:gd name="connsiteX90" fmla="*/ 3505368 w 12196437"/>
              <a:gd name="connsiteY90" fmla="*/ 3911178 h 6880475"/>
              <a:gd name="connsiteX91" fmla="*/ 3643206 w 12196437"/>
              <a:gd name="connsiteY91" fmla="*/ 4136952 h 6880475"/>
              <a:gd name="connsiteX92" fmla="*/ 3643206 w 12196437"/>
              <a:gd name="connsiteY92" fmla="*/ 4514083 h 6880475"/>
              <a:gd name="connsiteX93" fmla="*/ 3959062 w 12196437"/>
              <a:gd name="connsiteY93" fmla="*/ 5043836 h 6880475"/>
              <a:gd name="connsiteX94" fmla="*/ 4305619 w 12196437"/>
              <a:gd name="connsiteY94" fmla="*/ 4522043 h 6880475"/>
              <a:gd name="connsiteX95" fmla="*/ 4313199 w 12196437"/>
              <a:gd name="connsiteY95" fmla="*/ 3898291 h 6880475"/>
              <a:gd name="connsiteX96" fmla="*/ 4631708 w 12196437"/>
              <a:gd name="connsiteY96" fmla="*/ 3420464 h 6880475"/>
              <a:gd name="connsiteX97" fmla="*/ 4209093 w 12196437"/>
              <a:gd name="connsiteY97" fmla="*/ 2712442 h 6880475"/>
              <a:gd name="connsiteX98" fmla="*/ 4209093 w 12196437"/>
              <a:gd name="connsiteY98" fmla="*/ 2281616 h 6880475"/>
              <a:gd name="connsiteX99" fmla="*/ 4037899 w 12196437"/>
              <a:gd name="connsiteY99" fmla="*/ 2055968 h 6880475"/>
              <a:gd name="connsiteX100" fmla="*/ 3766642 w 12196437"/>
              <a:gd name="connsiteY100" fmla="*/ 2055968 h 6880475"/>
              <a:gd name="connsiteX101" fmla="*/ 3566390 w 12196437"/>
              <a:gd name="connsiteY101" fmla="*/ 2448766 h 6880475"/>
              <a:gd name="connsiteX102" fmla="*/ 1582816 w 12196437"/>
              <a:gd name="connsiteY102" fmla="*/ 2447629 h 6880475"/>
              <a:gd name="connsiteX103" fmla="*/ 1581300 w 12196437"/>
              <a:gd name="connsiteY103" fmla="*/ 2371823 h 6880475"/>
              <a:gd name="connsiteX104" fmla="*/ 1844598 w 12196437"/>
              <a:gd name="connsiteY104" fmla="*/ 1871382 h 6880475"/>
              <a:gd name="connsiteX105" fmla="*/ 1924951 w 12196437"/>
              <a:gd name="connsiteY105" fmla="*/ 1871382 h 6880475"/>
              <a:gd name="connsiteX106" fmla="*/ 2150220 w 12196437"/>
              <a:gd name="connsiteY106" fmla="*/ 2291216 h 6880475"/>
              <a:gd name="connsiteX107" fmla="*/ 3319265 w 12196437"/>
              <a:gd name="connsiteY107" fmla="*/ 2291216 h 6880475"/>
              <a:gd name="connsiteX108" fmla="*/ 3568665 w 12196437"/>
              <a:gd name="connsiteY108" fmla="*/ 1853820 h 6880475"/>
              <a:gd name="connsiteX109" fmla="*/ 4139353 w 12196437"/>
              <a:gd name="connsiteY109" fmla="*/ 1856852 h 6880475"/>
              <a:gd name="connsiteX110" fmla="*/ 4365758 w 12196437"/>
              <a:gd name="connsiteY110" fmla="*/ 2189259 h 6880475"/>
              <a:gd name="connsiteX111" fmla="*/ 4351733 w 12196437"/>
              <a:gd name="connsiteY111" fmla="*/ 2563864 h 6880475"/>
              <a:gd name="connsiteX112" fmla="*/ 4806566 w 12196437"/>
              <a:gd name="connsiteY112" fmla="*/ 3310294 h 6880475"/>
              <a:gd name="connsiteX113" fmla="*/ 5236761 w 12196437"/>
              <a:gd name="connsiteY113" fmla="*/ 3311936 h 6880475"/>
              <a:gd name="connsiteX114" fmla="*/ 5217179 w 12196437"/>
              <a:gd name="connsiteY114" fmla="*/ 3344912 h 6880475"/>
              <a:gd name="connsiteX115" fmla="*/ 4833982 w 12196437"/>
              <a:gd name="connsiteY115" fmla="*/ 3346301 h 6880475"/>
              <a:gd name="connsiteX116" fmla="*/ 4470243 w 12196437"/>
              <a:gd name="connsiteY116" fmla="*/ 3957166 h 6880475"/>
              <a:gd name="connsiteX117" fmla="*/ 4466200 w 12196437"/>
              <a:gd name="connsiteY117" fmla="*/ 4547185 h 6880475"/>
              <a:gd name="connsiteX118" fmla="*/ 3989889 w 12196437"/>
              <a:gd name="connsiteY118" fmla="*/ 5309408 h 6880475"/>
              <a:gd name="connsiteX119" fmla="*/ 3989889 w 12196437"/>
              <a:gd name="connsiteY119" fmla="*/ 5556786 h 6880475"/>
              <a:gd name="connsiteX120" fmla="*/ 3950345 w 12196437"/>
              <a:gd name="connsiteY120" fmla="*/ 5622106 h 6880475"/>
              <a:gd name="connsiteX121" fmla="*/ 3857736 w 12196437"/>
              <a:gd name="connsiteY121" fmla="*/ 5501448 h 6880475"/>
              <a:gd name="connsiteX122" fmla="*/ 3857736 w 12196437"/>
              <a:gd name="connsiteY122" fmla="*/ 5168410 h 6880475"/>
              <a:gd name="connsiteX123" fmla="*/ 3522802 w 12196437"/>
              <a:gd name="connsiteY123" fmla="*/ 4608082 h 6880475"/>
              <a:gd name="connsiteX124" fmla="*/ 3522802 w 12196437"/>
              <a:gd name="connsiteY124" fmla="*/ 4281108 h 6880475"/>
              <a:gd name="connsiteX125" fmla="*/ 3336195 w 12196437"/>
              <a:gd name="connsiteY125" fmla="*/ 3960830 h 6880475"/>
              <a:gd name="connsiteX126" fmla="*/ 3336195 w 12196437"/>
              <a:gd name="connsiteY126" fmla="*/ 3424002 h 6880475"/>
              <a:gd name="connsiteX127" fmla="*/ 3015158 w 12196437"/>
              <a:gd name="connsiteY127" fmla="*/ 2839290 h 6880475"/>
              <a:gd name="connsiteX128" fmla="*/ 1735312 w 12196437"/>
              <a:gd name="connsiteY128" fmla="*/ 2839290 h 6880475"/>
              <a:gd name="connsiteX129" fmla="*/ 1598231 w 12196437"/>
              <a:gd name="connsiteY129" fmla="*/ 3018316 h 6880475"/>
              <a:gd name="connsiteX130" fmla="*/ 1435880 w 12196437"/>
              <a:gd name="connsiteY130" fmla="*/ 3018316 h 6880475"/>
              <a:gd name="connsiteX131" fmla="*/ 1210865 w 12196437"/>
              <a:gd name="connsiteY131" fmla="*/ 2693869 h 6880475"/>
              <a:gd name="connsiteX132" fmla="*/ 1201263 w 12196437"/>
              <a:gd name="connsiteY132" fmla="*/ 2236638 h 6880475"/>
              <a:gd name="connsiteX133" fmla="*/ 1623246 w 12196437"/>
              <a:gd name="connsiteY133" fmla="*/ 1488944 h 6880475"/>
              <a:gd name="connsiteX134" fmla="*/ 2104483 w 12196437"/>
              <a:gd name="connsiteY134" fmla="*/ 1488944 h 6880475"/>
              <a:gd name="connsiteX135" fmla="*/ 2373593 w 12196437"/>
              <a:gd name="connsiteY135" fmla="*/ 1948955 h 6880475"/>
              <a:gd name="connsiteX136" fmla="*/ 3128235 w 12196437"/>
              <a:gd name="connsiteY136" fmla="*/ 1948955 h 6880475"/>
              <a:gd name="connsiteX137" fmla="*/ 3373339 w 12196437"/>
              <a:gd name="connsiteY137" fmla="*/ 1501578 h 6880475"/>
              <a:gd name="connsiteX138" fmla="*/ 4288437 w 12196437"/>
              <a:gd name="connsiteY138" fmla="*/ 1501578 h 6880475"/>
              <a:gd name="connsiteX139" fmla="*/ 4698165 w 12196437"/>
              <a:gd name="connsiteY139" fmla="*/ 2067717 h 6880475"/>
              <a:gd name="connsiteX140" fmla="*/ 4697532 w 12196437"/>
              <a:gd name="connsiteY140" fmla="*/ 2487932 h 6880475"/>
              <a:gd name="connsiteX141" fmla="*/ 4999743 w 12196437"/>
              <a:gd name="connsiteY141" fmla="*/ 3007199 h 6880475"/>
              <a:gd name="connsiteX142" fmla="*/ 5779529 w 12196437"/>
              <a:gd name="connsiteY142" fmla="*/ 3007199 h 6880475"/>
              <a:gd name="connsiteX143" fmla="*/ 5412124 w 12196437"/>
              <a:gd name="connsiteY143" fmla="*/ 3649776 h 6880475"/>
              <a:gd name="connsiteX144" fmla="*/ 5117999 w 12196437"/>
              <a:gd name="connsiteY144" fmla="*/ 3646618 h 6880475"/>
              <a:gd name="connsiteX145" fmla="*/ 4820842 w 12196437"/>
              <a:gd name="connsiteY145" fmla="*/ 4115347 h 6880475"/>
              <a:gd name="connsiteX146" fmla="*/ 4820842 w 12196437"/>
              <a:gd name="connsiteY146" fmla="*/ 4653691 h 6880475"/>
              <a:gd name="connsiteX147" fmla="*/ 4308777 w 12196437"/>
              <a:gd name="connsiteY147" fmla="*/ 5456344 h 6880475"/>
              <a:gd name="connsiteX148" fmla="*/ 4308777 w 12196437"/>
              <a:gd name="connsiteY148" fmla="*/ 5746173 h 6880475"/>
              <a:gd name="connsiteX149" fmla="*/ 4126971 w 12196437"/>
              <a:gd name="connsiteY149" fmla="*/ 6048637 h 6880475"/>
              <a:gd name="connsiteX150" fmla="*/ 3777634 w 12196437"/>
              <a:gd name="connsiteY150" fmla="*/ 6046490 h 6880475"/>
              <a:gd name="connsiteX151" fmla="*/ 3482119 w 12196437"/>
              <a:gd name="connsiteY151" fmla="*/ 5698668 h 6880475"/>
              <a:gd name="connsiteX152" fmla="*/ 3482119 w 12196437"/>
              <a:gd name="connsiteY152" fmla="*/ 5258366 h 6880475"/>
              <a:gd name="connsiteX153" fmla="*/ 3169549 w 12196437"/>
              <a:gd name="connsiteY153" fmla="*/ 4689826 h 6880475"/>
              <a:gd name="connsiteX154" fmla="*/ 3170560 w 12196437"/>
              <a:gd name="connsiteY154" fmla="*/ 4345543 h 6880475"/>
              <a:gd name="connsiteX155" fmla="*/ 2984458 w 12196437"/>
              <a:gd name="connsiteY155" fmla="*/ 4021474 h 6880475"/>
              <a:gd name="connsiteX156" fmla="*/ 2984458 w 12196437"/>
              <a:gd name="connsiteY156" fmla="*/ 3498544 h 6880475"/>
              <a:gd name="connsiteX157" fmla="*/ 2842701 w 12196437"/>
              <a:gd name="connsiteY157" fmla="*/ 3244975 h 6880475"/>
              <a:gd name="connsiteX158" fmla="*/ 1857863 w 12196437"/>
              <a:gd name="connsiteY158" fmla="*/ 3244975 h 6880475"/>
              <a:gd name="connsiteX159" fmla="*/ 1775615 w 12196437"/>
              <a:gd name="connsiteY159" fmla="*/ 3387615 h 6880475"/>
              <a:gd name="connsiteX160" fmla="*/ 1225520 w 12196437"/>
              <a:gd name="connsiteY160" fmla="*/ 3387615 h 6880475"/>
              <a:gd name="connsiteX161" fmla="*/ 857360 w 12196437"/>
              <a:gd name="connsiteY161" fmla="*/ 2815285 h 6880475"/>
              <a:gd name="connsiteX162" fmla="*/ 857360 w 12196437"/>
              <a:gd name="connsiteY162" fmla="*/ 2118254 h 6880475"/>
              <a:gd name="connsiteX163" fmla="*/ 1444599 w 12196437"/>
              <a:gd name="connsiteY163" fmla="*/ 1131901 h 6880475"/>
              <a:gd name="connsiteX164" fmla="*/ 2327351 w 12196437"/>
              <a:gd name="connsiteY164" fmla="*/ 1131901 h 6880475"/>
              <a:gd name="connsiteX165" fmla="*/ 2561211 w 12196437"/>
              <a:gd name="connsiteY165" fmla="*/ 1518003 h 6880475"/>
              <a:gd name="connsiteX166" fmla="*/ 2943775 w 12196437"/>
              <a:gd name="connsiteY166" fmla="*/ 1515476 h 6880475"/>
              <a:gd name="connsiteX167" fmla="*/ 3154640 w 12196437"/>
              <a:gd name="connsiteY167" fmla="*/ 1131901 h 6880475"/>
              <a:gd name="connsiteX168" fmla="*/ 9701445 w 12196437"/>
              <a:gd name="connsiteY168" fmla="*/ 1131901 h 6880475"/>
              <a:gd name="connsiteX169" fmla="*/ 9701445 w 12196437"/>
              <a:gd name="connsiteY169" fmla="*/ 917119 h 6880475"/>
              <a:gd name="connsiteX170" fmla="*/ 3027541 w 12196437"/>
              <a:gd name="connsiteY170" fmla="*/ 917119 h 6880475"/>
              <a:gd name="connsiteX171" fmla="*/ 2816548 w 12196437"/>
              <a:gd name="connsiteY171" fmla="*/ 1301452 h 6880475"/>
              <a:gd name="connsiteX172" fmla="*/ 2681994 w 12196437"/>
              <a:gd name="connsiteY172" fmla="*/ 1302336 h 6880475"/>
              <a:gd name="connsiteX173" fmla="*/ 2448388 w 12196437"/>
              <a:gd name="connsiteY173" fmla="*/ 917119 h 6880475"/>
              <a:gd name="connsiteX174" fmla="*/ 0 w 12196437"/>
              <a:gd name="connsiteY174" fmla="*/ 0 h 6880475"/>
              <a:gd name="connsiteX175" fmla="*/ 11413612 w 12196437"/>
              <a:gd name="connsiteY175" fmla="*/ 0 h 6880475"/>
              <a:gd name="connsiteX176" fmla="*/ 12183186 w 12196437"/>
              <a:gd name="connsiteY176" fmla="*/ 0 h 6880475"/>
              <a:gd name="connsiteX177" fmla="*/ 12196437 w 12196437"/>
              <a:gd name="connsiteY177" fmla="*/ 0 h 6880475"/>
              <a:gd name="connsiteX178" fmla="*/ 12196437 w 12196437"/>
              <a:gd name="connsiteY178" fmla="*/ 6880472 h 6880475"/>
              <a:gd name="connsiteX179" fmla="*/ 12183186 w 12196437"/>
              <a:gd name="connsiteY179" fmla="*/ 6880472 h 6880475"/>
              <a:gd name="connsiteX180" fmla="*/ 12183186 w 12196437"/>
              <a:gd name="connsiteY180" fmla="*/ 6880475 h 6880475"/>
              <a:gd name="connsiteX181" fmla="*/ 0 w 12196437"/>
              <a:gd name="connsiteY181" fmla="*/ 6880475 h 688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2196437" h="6880475">
                <a:moveTo>
                  <a:pt x="1322551" y="917119"/>
                </a:moveTo>
                <a:lnTo>
                  <a:pt x="642578" y="2059126"/>
                </a:lnTo>
                <a:lnTo>
                  <a:pt x="642578" y="2878457"/>
                </a:lnTo>
                <a:lnTo>
                  <a:pt x="1108528" y="3602271"/>
                </a:lnTo>
                <a:lnTo>
                  <a:pt x="1899683" y="3602271"/>
                </a:lnTo>
                <a:lnTo>
                  <a:pt x="1982058" y="3459631"/>
                </a:lnTo>
                <a:lnTo>
                  <a:pt x="2716485" y="3459631"/>
                </a:lnTo>
                <a:lnTo>
                  <a:pt x="2769423" y="3554387"/>
                </a:lnTo>
                <a:lnTo>
                  <a:pt x="2769423" y="4078708"/>
                </a:lnTo>
                <a:lnTo>
                  <a:pt x="2955399" y="4402397"/>
                </a:lnTo>
                <a:lnTo>
                  <a:pt x="2954388" y="4744531"/>
                </a:lnTo>
                <a:lnTo>
                  <a:pt x="3267086" y="5313072"/>
                </a:lnTo>
                <a:lnTo>
                  <a:pt x="3267086" y="5777000"/>
                </a:lnTo>
                <a:lnTo>
                  <a:pt x="3677951" y="6260639"/>
                </a:lnTo>
                <a:lnTo>
                  <a:pt x="4248259" y="6264176"/>
                </a:lnTo>
                <a:lnTo>
                  <a:pt x="4523812" y="5805807"/>
                </a:lnTo>
                <a:lnTo>
                  <a:pt x="4523812" y="5519010"/>
                </a:lnTo>
                <a:lnTo>
                  <a:pt x="5035877" y="4716736"/>
                </a:lnTo>
                <a:lnTo>
                  <a:pt x="5035877" y="4178518"/>
                </a:lnTo>
                <a:lnTo>
                  <a:pt x="5235624" y="3862662"/>
                </a:lnTo>
                <a:lnTo>
                  <a:pt x="5536950" y="3866200"/>
                </a:lnTo>
                <a:lnTo>
                  <a:pt x="6150722" y="2792291"/>
                </a:lnTo>
                <a:lnTo>
                  <a:pt x="5124064" y="2792291"/>
                </a:lnTo>
                <a:lnTo>
                  <a:pt x="4913199" y="2429941"/>
                </a:lnTo>
                <a:lnTo>
                  <a:pt x="4913199" y="1998230"/>
                </a:lnTo>
                <a:lnTo>
                  <a:pt x="4398481" y="1286670"/>
                </a:lnTo>
                <a:lnTo>
                  <a:pt x="3246239" y="1286670"/>
                </a:lnTo>
                <a:lnTo>
                  <a:pt x="3001135" y="1734048"/>
                </a:lnTo>
                <a:lnTo>
                  <a:pt x="2497029" y="1734048"/>
                </a:lnTo>
                <a:lnTo>
                  <a:pt x="2227921" y="1274036"/>
                </a:lnTo>
                <a:lnTo>
                  <a:pt x="1498168" y="1274036"/>
                </a:lnTo>
                <a:lnTo>
                  <a:pt x="985470" y="2182310"/>
                </a:lnTo>
                <a:lnTo>
                  <a:pt x="998104" y="2763485"/>
                </a:lnTo>
                <a:lnTo>
                  <a:pt x="1323436" y="3233478"/>
                </a:lnTo>
                <a:lnTo>
                  <a:pt x="1704231" y="3233478"/>
                </a:lnTo>
                <a:lnTo>
                  <a:pt x="1841439" y="3054072"/>
                </a:lnTo>
                <a:lnTo>
                  <a:pt x="2888059" y="3054072"/>
                </a:lnTo>
                <a:lnTo>
                  <a:pt x="3121791" y="3479213"/>
                </a:lnTo>
                <a:lnTo>
                  <a:pt x="3121791" y="4018947"/>
                </a:lnTo>
                <a:lnTo>
                  <a:pt x="3308400" y="4339225"/>
                </a:lnTo>
                <a:lnTo>
                  <a:pt x="3308400" y="4666958"/>
                </a:lnTo>
                <a:lnTo>
                  <a:pt x="3643332" y="5227159"/>
                </a:lnTo>
                <a:lnTo>
                  <a:pt x="3643332" y="5573716"/>
                </a:lnTo>
                <a:lnTo>
                  <a:pt x="3866074" y="5864303"/>
                </a:lnTo>
                <a:lnTo>
                  <a:pt x="4054577" y="5864303"/>
                </a:lnTo>
                <a:lnTo>
                  <a:pt x="4204672" y="5616293"/>
                </a:lnTo>
                <a:lnTo>
                  <a:pt x="4204672" y="5371063"/>
                </a:lnTo>
                <a:lnTo>
                  <a:pt x="4680603" y="4609724"/>
                </a:lnTo>
                <a:lnTo>
                  <a:pt x="4684646" y="4017179"/>
                </a:lnTo>
                <a:lnTo>
                  <a:pt x="4956281" y="3560957"/>
                </a:lnTo>
                <a:lnTo>
                  <a:pt x="5339856" y="3559441"/>
                </a:lnTo>
                <a:lnTo>
                  <a:pt x="5613009" y="3098544"/>
                </a:lnTo>
                <a:lnTo>
                  <a:pt x="4927349" y="3096017"/>
                </a:lnTo>
                <a:lnTo>
                  <a:pt x="4568411" y="2507768"/>
                </a:lnTo>
                <a:lnTo>
                  <a:pt x="4582687" y="2127225"/>
                </a:lnTo>
                <a:lnTo>
                  <a:pt x="4252934" y="1643207"/>
                </a:lnTo>
                <a:lnTo>
                  <a:pt x="3444344" y="1638786"/>
                </a:lnTo>
                <a:lnTo>
                  <a:pt x="3194438" y="2076941"/>
                </a:lnTo>
                <a:lnTo>
                  <a:pt x="2278710" y="2076941"/>
                </a:lnTo>
                <a:lnTo>
                  <a:pt x="2053568" y="1657105"/>
                </a:lnTo>
                <a:lnTo>
                  <a:pt x="1715602" y="1657105"/>
                </a:lnTo>
                <a:lnTo>
                  <a:pt x="1365381" y="2321286"/>
                </a:lnTo>
                <a:lnTo>
                  <a:pt x="1372331" y="2653694"/>
                </a:lnTo>
                <a:lnTo>
                  <a:pt x="1441818" y="2745670"/>
                </a:lnTo>
                <a:lnTo>
                  <a:pt x="1553125" y="2743775"/>
                </a:lnTo>
                <a:lnTo>
                  <a:pt x="1649399" y="2662411"/>
                </a:lnTo>
                <a:lnTo>
                  <a:pt x="3697281" y="2663801"/>
                </a:lnTo>
                <a:lnTo>
                  <a:pt x="3898038" y="2270370"/>
                </a:lnTo>
                <a:lnTo>
                  <a:pt x="3931141" y="2270370"/>
                </a:lnTo>
                <a:lnTo>
                  <a:pt x="3994312" y="2353504"/>
                </a:lnTo>
                <a:lnTo>
                  <a:pt x="3994312" y="2771317"/>
                </a:lnTo>
                <a:lnTo>
                  <a:pt x="4377887" y="3414653"/>
                </a:lnTo>
                <a:lnTo>
                  <a:pt x="4099303" y="3832466"/>
                </a:lnTo>
                <a:lnTo>
                  <a:pt x="4091595" y="4456471"/>
                </a:lnTo>
                <a:lnTo>
                  <a:pt x="3969297" y="4641815"/>
                </a:lnTo>
                <a:lnTo>
                  <a:pt x="3858620" y="4455966"/>
                </a:lnTo>
                <a:lnTo>
                  <a:pt x="3858620" y="4076939"/>
                </a:lnTo>
                <a:lnTo>
                  <a:pt x="3720781" y="3851165"/>
                </a:lnTo>
                <a:lnTo>
                  <a:pt x="3720781" y="3321665"/>
                </a:lnTo>
                <a:lnTo>
                  <a:pt x="3556536" y="3043712"/>
                </a:lnTo>
                <a:lnTo>
                  <a:pt x="3728487" y="3043712"/>
                </a:lnTo>
                <a:lnTo>
                  <a:pt x="3946176" y="3385973"/>
                </a:lnTo>
                <a:lnTo>
                  <a:pt x="3779276" y="3638658"/>
                </a:lnTo>
                <a:lnTo>
                  <a:pt x="3779276" y="3763104"/>
                </a:lnTo>
                <a:lnTo>
                  <a:pt x="3994058" y="3763104"/>
                </a:lnTo>
                <a:lnTo>
                  <a:pt x="3994058" y="3703345"/>
                </a:lnTo>
                <a:lnTo>
                  <a:pt x="4202144" y="3389005"/>
                </a:lnTo>
                <a:lnTo>
                  <a:pt x="3846365" y="2829562"/>
                </a:lnTo>
                <a:lnTo>
                  <a:pt x="3180036" y="2829562"/>
                </a:lnTo>
                <a:lnTo>
                  <a:pt x="3505368" y="3380540"/>
                </a:lnTo>
                <a:lnTo>
                  <a:pt x="3505368" y="3911178"/>
                </a:lnTo>
                <a:lnTo>
                  <a:pt x="3643206" y="4136952"/>
                </a:lnTo>
                <a:lnTo>
                  <a:pt x="3643206" y="4514083"/>
                </a:lnTo>
                <a:lnTo>
                  <a:pt x="3959062" y="5043836"/>
                </a:lnTo>
                <a:lnTo>
                  <a:pt x="4305619" y="4522043"/>
                </a:lnTo>
                <a:lnTo>
                  <a:pt x="4313199" y="3898291"/>
                </a:lnTo>
                <a:lnTo>
                  <a:pt x="4631708" y="3420464"/>
                </a:lnTo>
                <a:lnTo>
                  <a:pt x="4209093" y="2712442"/>
                </a:lnTo>
                <a:lnTo>
                  <a:pt x="4209093" y="2281616"/>
                </a:lnTo>
                <a:lnTo>
                  <a:pt x="4037899" y="2055968"/>
                </a:lnTo>
                <a:lnTo>
                  <a:pt x="3766642" y="2055968"/>
                </a:lnTo>
                <a:lnTo>
                  <a:pt x="3566390" y="2448766"/>
                </a:lnTo>
                <a:lnTo>
                  <a:pt x="1582816" y="2447629"/>
                </a:lnTo>
                <a:lnTo>
                  <a:pt x="1581300" y="2371823"/>
                </a:lnTo>
                <a:lnTo>
                  <a:pt x="1844598" y="1871382"/>
                </a:lnTo>
                <a:lnTo>
                  <a:pt x="1924951" y="1871382"/>
                </a:lnTo>
                <a:lnTo>
                  <a:pt x="2150220" y="2291216"/>
                </a:lnTo>
                <a:lnTo>
                  <a:pt x="3319265" y="2291216"/>
                </a:lnTo>
                <a:lnTo>
                  <a:pt x="3568665" y="1853820"/>
                </a:lnTo>
                <a:lnTo>
                  <a:pt x="4139353" y="1856852"/>
                </a:lnTo>
                <a:lnTo>
                  <a:pt x="4365758" y="2189259"/>
                </a:lnTo>
                <a:lnTo>
                  <a:pt x="4351733" y="2563864"/>
                </a:lnTo>
                <a:lnTo>
                  <a:pt x="4806566" y="3310294"/>
                </a:lnTo>
                <a:lnTo>
                  <a:pt x="5236761" y="3311936"/>
                </a:lnTo>
                <a:lnTo>
                  <a:pt x="5217179" y="3344912"/>
                </a:lnTo>
                <a:lnTo>
                  <a:pt x="4833982" y="3346301"/>
                </a:lnTo>
                <a:lnTo>
                  <a:pt x="4470243" y="3957166"/>
                </a:lnTo>
                <a:lnTo>
                  <a:pt x="4466200" y="4547185"/>
                </a:lnTo>
                <a:lnTo>
                  <a:pt x="3989889" y="5309408"/>
                </a:lnTo>
                <a:lnTo>
                  <a:pt x="3989889" y="5556786"/>
                </a:lnTo>
                <a:lnTo>
                  <a:pt x="3950345" y="5622106"/>
                </a:lnTo>
                <a:lnTo>
                  <a:pt x="3857736" y="5501448"/>
                </a:lnTo>
                <a:lnTo>
                  <a:pt x="3857736" y="5168410"/>
                </a:lnTo>
                <a:lnTo>
                  <a:pt x="3522802" y="4608082"/>
                </a:lnTo>
                <a:lnTo>
                  <a:pt x="3522802" y="4281108"/>
                </a:lnTo>
                <a:lnTo>
                  <a:pt x="3336195" y="3960830"/>
                </a:lnTo>
                <a:lnTo>
                  <a:pt x="3336195" y="3424002"/>
                </a:lnTo>
                <a:lnTo>
                  <a:pt x="3015158" y="2839290"/>
                </a:lnTo>
                <a:lnTo>
                  <a:pt x="1735312" y="2839290"/>
                </a:lnTo>
                <a:lnTo>
                  <a:pt x="1598231" y="3018316"/>
                </a:lnTo>
                <a:lnTo>
                  <a:pt x="1435880" y="3018316"/>
                </a:lnTo>
                <a:lnTo>
                  <a:pt x="1210865" y="2693869"/>
                </a:lnTo>
                <a:lnTo>
                  <a:pt x="1201263" y="2236638"/>
                </a:lnTo>
                <a:lnTo>
                  <a:pt x="1623246" y="1488944"/>
                </a:lnTo>
                <a:lnTo>
                  <a:pt x="2104483" y="1488944"/>
                </a:lnTo>
                <a:lnTo>
                  <a:pt x="2373593" y="1948955"/>
                </a:lnTo>
                <a:lnTo>
                  <a:pt x="3128235" y="1948955"/>
                </a:lnTo>
                <a:lnTo>
                  <a:pt x="3373339" y="1501578"/>
                </a:lnTo>
                <a:lnTo>
                  <a:pt x="4288437" y="1501578"/>
                </a:lnTo>
                <a:lnTo>
                  <a:pt x="4698165" y="2067717"/>
                </a:lnTo>
                <a:lnTo>
                  <a:pt x="4697532" y="2487932"/>
                </a:lnTo>
                <a:lnTo>
                  <a:pt x="4999743" y="3007199"/>
                </a:lnTo>
                <a:lnTo>
                  <a:pt x="5779529" y="3007199"/>
                </a:lnTo>
                <a:lnTo>
                  <a:pt x="5412124" y="3649776"/>
                </a:lnTo>
                <a:lnTo>
                  <a:pt x="5117999" y="3646618"/>
                </a:lnTo>
                <a:lnTo>
                  <a:pt x="4820842" y="4115347"/>
                </a:lnTo>
                <a:lnTo>
                  <a:pt x="4820842" y="4653691"/>
                </a:lnTo>
                <a:lnTo>
                  <a:pt x="4308777" y="5456344"/>
                </a:lnTo>
                <a:lnTo>
                  <a:pt x="4308777" y="5746173"/>
                </a:lnTo>
                <a:lnTo>
                  <a:pt x="4126971" y="6048637"/>
                </a:lnTo>
                <a:lnTo>
                  <a:pt x="3777634" y="6046490"/>
                </a:lnTo>
                <a:lnTo>
                  <a:pt x="3482119" y="5698668"/>
                </a:lnTo>
                <a:lnTo>
                  <a:pt x="3482119" y="5258366"/>
                </a:lnTo>
                <a:lnTo>
                  <a:pt x="3169549" y="4689826"/>
                </a:lnTo>
                <a:lnTo>
                  <a:pt x="3170560" y="4345543"/>
                </a:lnTo>
                <a:lnTo>
                  <a:pt x="2984458" y="4021474"/>
                </a:lnTo>
                <a:lnTo>
                  <a:pt x="2984458" y="3498544"/>
                </a:lnTo>
                <a:lnTo>
                  <a:pt x="2842701" y="3244975"/>
                </a:lnTo>
                <a:lnTo>
                  <a:pt x="1857863" y="3244975"/>
                </a:lnTo>
                <a:lnTo>
                  <a:pt x="1775615" y="3387615"/>
                </a:lnTo>
                <a:lnTo>
                  <a:pt x="1225520" y="3387615"/>
                </a:lnTo>
                <a:lnTo>
                  <a:pt x="857360" y="2815285"/>
                </a:lnTo>
                <a:lnTo>
                  <a:pt x="857360" y="2118254"/>
                </a:lnTo>
                <a:lnTo>
                  <a:pt x="1444599" y="1131901"/>
                </a:lnTo>
                <a:lnTo>
                  <a:pt x="2327351" y="1131901"/>
                </a:lnTo>
                <a:lnTo>
                  <a:pt x="2561211" y="1518003"/>
                </a:lnTo>
                <a:lnTo>
                  <a:pt x="2943775" y="1515476"/>
                </a:lnTo>
                <a:lnTo>
                  <a:pt x="3154640" y="1131901"/>
                </a:lnTo>
                <a:lnTo>
                  <a:pt x="9701445" y="1131901"/>
                </a:lnTo>
                <a:lnTo>
                  <a:pt x="9701445" y="917119"/>
                </a:lnTo>
                <a:lnTo>
                  <a:pt x="3027541" y="917119"/>
                </a:lnTo>
                <a:lnTo>
                  <a:pt x="2816548" y="1301452"/>
                </a:lnTo>
                <a:lnTo>
                  <a:pt x="2681994" y="1302336"/>
                </a:lnTo>
                <a:lnTo>
                  <a:pt x="2448388" y="917119"/>
                </a:lnTo>
                <a:close/>
                <a:moveTo>
                  <a:pt x="0" y="0"/>
                </a:moveTo>
                <a:lnTo>
                  <a:pt x="11413612" y="0"/>
                </a:lnTo>
                <a:lnTo>
                  <a:pt x="12183186" y="0"/>
                </a:lnTo>
                <a:lnTo>
                  <a:pt x="12196437" y="0"/>
                </a:lnTo>
                <a:lnTo>
                  <a:pt x="12196437" y="6880472"/>
                </a:lnTo>
                <a:lnTo>
                  <a:pt x="12183186" y="6880472"/>
                </a:lnTo>
                <a:lnTo>
                  <a:pt x="12183186" y="6880475"/>
                </a:lnTo>
                <a:lnTo>
                  <a:pt x="0" y="6880475"/>
                </a:lnTo>
                <a:close/>
              </a:path>
            </a:pathLst>
          </a:custGeom>
          <a:solidFill>
            <a:schemeClr val="tx1">
              <a:alpha val="47014"/>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lvl="0" indent="0" algn="ctr" defTabSz="457200" rtl="0" eaLnBrk="1" fontAlgn="auto" latinLnBrk="0" hangingPunct="1">
              <a:lnSpc>
                <a:spcPct val="110000"/>
              </a:lnSpc>
              <a:spcBef>
                <a:spcPts val="92"/>
              </a:spcBef>
              <a:spcAft>
                <a:spcPts val="92"/>
              </a:spcAft>
              <a:buClrTx/>
              <a:buSzTx/>
              <a:buFontTx/>
              <a:buNone/>
              <a:tabLst/>
              <a:defRPr/>
            </a:pPr>
            <a:endParaRPr kumimoji="0" lang="en-US" sz="923" b="0" i="0" u="none" strike="noStrike" kern="1200" cap="none" spc="0" normalizeH="0" baseline="0" noProof="0">
              <a:ln>
                <a:noFill/>
              </a:ln>
              <a:solidFill>
                <a:srgbClr val="000000"/>
              </a:solidFill>
              <a:effectLst/>
              <a:uLnTx/>
              <a:uFillTx/>
              <a:latin typeface="Tahoma"/>
              <a:ea typeface="+mn-ea"/>
              <a:cs typeface="+mn-cs"/>
            </a:endParaRPr>
          </a:p>
        </p:txBody>
      </p:sp>
      <p:pic>
        <p:nvPicPr>
          <p:cNvPr id="3" name="Picture 2">
            <a:extLst>
              <a:ext uri="{FF2B5EF4-FFF2-40B4-BE49-F238E27FC236}">
                <a16:creationId xmlns:a16="http://schemas.microsoft.com/office/drawing/2014/main" id="{03B23AF7-3458-051D-CD8B-A53B0977D5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45297" y="121917"/>
            <a:ext cx="1391803" cy="777494"/>
          </a:xfrm>
          <a:prstGeom prst="rect">
            <a:avLst/>
          </a:prstGeom>
        </p:spPr>
      </p:pic>
      <p:sp>
        <p:nvSpPr>
          <p:cNvPr id="6" name="Text Placeholder 5">
            <a:extLst>
              <a:ext uri="{FF2B5EF4-FFF2-40B4-BE49-F238E27FC236}">
                <a16:creationId xmlns:a16="http://schemas.microsoft.com/office/drawing/2014/main" id="{189504AC-D9F3-3D9E-89BA-DA2096911406}"/>
              </a:ext>
            </a:extLst>
          </p:cNvPr>
          <p:cNvSpPr>
            <a:spLocks noGrp="1"/>
          </p:cNvSpPr>
          <p:nvPr>
            <p:ph type="body" sz="quarter" idx="13"/>
          </p:nvPr>
        </p:nvSpPr>
        <p:spPr>
          <a:xfrm>
            <a:off x="213246" y="6206147"/>
            <a:ext cx="5203669" cy="467546"/>
          </a:xfrm>
        </p:spPr>
        <p:txBody>
          <a:bodyPr/>
          <a:lstStyle/>
          <a:p>
            <a:pPr algn="l"/>
            <a:r>
              <a:rPr lang="en-US" b="1" dirty="0">
                <a:solidFill>
                  <a:schemeClr val="bg1">
                    <a:lumMod val="95000"/>
                  </a:schemeClr>
                </a:solidFill>
                <a:latin typeface="+mn-lt"/>
              </a:rPr>
              <a:t>PRESENTED BY: Mbaliyamaswazi Maqekeni</a:t>
            </a:r>
          </a:p>
        </p:txBody>
      </p:sp>
      <p:sp>
        <p:nvSpPr>
          <p:cNvPr id="7" name="Title 3">
            <a:extLst>
              <a:ext uri="{FF2B5EF4-FFF2-40B4-BE49-F238E27FC236}">
                <a16:creationId xmlns:a16="http://schemas.microsoft.com/office/drawing/2014/main" id="{F391C7B0-0412-9C5D-16A7-744632CB9FF0}"/>
              </a:ext>
            </a:extLst>
          </p:cNvPr>
          <p:cNvSpPr>
            <a:spLocks noGrp="1"/>
          </p:cNvSpPr>
          <p:nvPr>
            <p:ph type="title"/>
          </p:nvPr>
        </p:nvSpPr>
        <p:spPr>
          <a:xfrm>
            <a:off x="5355771" y="121917"/>
            <a:ext cx="6836229" cy="6247864"/>
          </a:xfrm>
        </p:spPr>
        <p: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GB" sz="2000" b="1" dirty="0">
                <a:solidFill>
                  <a:schemeClr val="bg1"/>
                </a:solidFill>
                <a:effectLst/>
                <a:latin typeface="Tahoma" panose="020B0604030504040204" pitchFamily="34" charset="0"/>
                <a:ea typeface="Times New Roman" panose="02020603050405020304" pitchFamily="18" charset="0"/>
              </a:rPr>
              <a:t>TENDER NUMBER: TNPA/2023/09/0002/42116/RFP</a:t>
            </a:r>
            <a:br>
              <a:rPr lang="en-GB" sz="2000" b="1" dirty="0">
                <a:solidFill>
                  <a:schemeClr val="bg1"/>
                </a:solidFill>
                <a:effectLst/>
                <a:latin typeface="Tahoma" panose="020B0604030504040204" pitchFamily="34" charset="0"/>
                <a:ea typeface="Times New Roman" panose="02020603050405020304" pitchFamily="18" charset="0"/>
              </a:rPr>
            </a:br>
            <a:br>
              <a:rPr kumimoji="0" lang="en-ZA" sz="2000" b="1" i="0" u="none" strike="noStrike" kern="0" cap="none" spc="10" normalizeH="0" baseline="0" noProof="0" dirty="0">
                <a:ln>
                  <a:noFill/>
                </a:ln>
                <a:solidFill>
                  <a:prstClr val="white"/>
                </a:solidFill>
                <a:effectLst/>
                <a:uLnTx/>
                <a:uFillTx/>
                <a:latin typeface="Tahoma"/>
                <a:ea typeface="+mn-ea"/>
                <a:cs typeface="+mj-cs"/>
              </a:rPr>
            </a:br>
            <a:r>
              <a:rPr kumimoji="0" lang="en-ZA" sz="2000" b="1" i="0" u="none" strike="noStrike" kern="0" cap="none" spc="10" normalizeH="0" baseline="0" noProof="0" dirty="0">
                <a:ln>
                  <a:noFill/>
                </a:ln>
                <a:solidFill>
                  <a:prstClr val="white"/>
                </a:solidFill>
                <a:effectLst/>
                <a:uLnTx/>
                <a:uFillTx/>
                <a:latin typeface="+mn-lt"/>
                <a:ea typeface="+mn-ea"/>
                <a:cs typeface="+mn-cs"/>
              </a:rPr>
              <a:t>COMPULSORY CLARIFICATION MEETING FOR:</a:t>
            </a:r>
            <a:br>
              <a:rPr kumimoji="0" lang="en-ZA" sz="2000" b="1" i="0" u="none" strike="noStrike" kern="0" cap="none" spc="10" normalizeH="0" baseline="0" noProof="0" dirty="0">
                <a:ln>
                  <a:noFill/>
                </a:ln>
                <a:solidFill>
                  <a:prstClr val="white"/>
                </a:solidFill>
                <a:effectLst/>
                <a:uLnTx/>
                <a:uFillTx/>
                <a:latin typeface="+mn-lt"/>
                <a:ea typeface="+mn-ea"/>
                <a:cs typeface="+mn-cs"/>
              </a:rPr>
            </a:br>
            <a:r>
              <a:rPr lang="en-US" sz="2000" kern="0" spc="10" dirty="0">
                <a:solidFill>
                  <a:prstClr val="white"/>
                </a:solidFill>
                <a:latin typeface="+mn-lt"/>
                <a:ea typeface="+mn-ea"/>
                <a:cs typeface="+mn-cs"/>
              </a:rPr>
              <a:t>PROVISION OF DESIGN, MANUFACTURE, DELIVERY, INSTALL, AND COMMISSIONING OF SECURITY FENCING UPGRADE AT THE PORT OF CAPE TOWN FOR A PERIOD OF TWELVE (12) MONTHS</a:t>
            </a:r>
            <a:br>
              <a:rPr lang="en-ZA" sz="2000" kern="0" spc="10" dirty="0">
                <a:solidFill>
                  <a:prstClr val="white"/>
                </a:solidFill>
                <a:latin typeface="+mn-lt"/>
                <a:ea typeface="+mn-ea"/>
                <a:cs typeface="+mn-cs"/>
              </a:rPr>
            </a:br>
            <a:br>
              <a:rPr kumimoji="0" lang="en-US" sz="2000" b="0" i="0" u="none" strike="noStrike" kern="1200" cap="none" spc="0" normalizeH="0" baseline="0" noProof="0" dirty="0">
                <a:ln>
                  <a:noFill/>
                </a:ln>
                <a:solidFill>
                  <a:srgbClr val="FFFFFF"/>
                </a:solidFill>
                <a:effectLst/>
                <a:uLnTx/>
                <a:uFillTx/>
                <a:latin typeface="Tahoma"/>
                <a:ea typeface="Tahoma" panose="020B0604030504040204" pitchFamily="34" charset="0"/>
                <a:cs typeface="Tahoma" panose="020B0604030504040204" pitchFamily="34" charset="0"/>
              </a:rPr>
            </a:br>
            <a:br>
              <a:rPr lang="en-ZA" sz="2000" kern="0" spc="10" dirty="0">
                <a:solidFill>
                  <a:prstClr val="white"/>
                </a:solidFill>
                <a:latin typeface="+mn-lt"/>
                <a:ea typeface="+mn-ea"/>
                <a:cs typeface="+mn-cs"/>
              </a:rPr>
            </a:br>
            <a:br>
              <a:rPr lang="en-ZA" sz="2000" kern="0" spc="10" dirty="0">
                <a:solidFill>
                  <a:prstClr val="white"/>
                </a:solidFill>
                <a:latin typeface="+mn-lt"/>
                <a:ea typeface="+mn-ea"/>
                <a:cs typeface="+mn-cs"/>
              </a:rPr>
            </a:br>
            <a:r>
              <a:rPr lang="en-ZA" sz="2000" kern="0" spc="10" dirty="0">
                <a:solidFill>
                  <a:prstClr val="white"/>
                </a:solidFill>
                <a:latin typeface="+mn-lt"/>
                <a:ea typeface="+mn-ea"/>
                <a:cs typeface="+mn-cs"/>
              </a:rPr>
              <a:t>VENUE</a:t>
            </a:r>
            <a:r>
              <a:rPr kumimoji="0" lang="en-ZA" sz="2000" b="1" i="0" u="none" strike="noStrike" kern="0" cap="none" spc="10" normalizeH="0" baseline="0" noProof="0" dirty="0">
                <a:ln>
                  <a:noFill/>
                </a:ln>
                <a:solidFill>
                  <a:prstClr val="white"/>
                </a:solidFill>
                <a:effectLst/>
                <a:uLnTx/>
                <a:uFillTx/>
                <a:latin typeface="+mn-lt"/>
                <a:ea typeface="+mn-ea"/>
                <a:cs typeface="+mn-cs"/>
              </a:rPr>
              <a:t>:</a:t>
            </a:r>
            <a:r>
              <a:rPr lang="en-GB" sz="2000" b="1" dirty="0">
                <a:effectLst/>
                <a:latin typeface="Tahoma" panose="020B0604030504040204" pitchFamily="34" charset="0"/>
                <a:ea typeface="Times New Roman" panose="02020603050405020304" pitchFamily="18" charset="0"/>
              </a:rPr>
              <a:t> </a:t>
            </a:r>
            <a:r>
              <a:rPr lang="en-GB" sz="2000" b="1" dirty="0">
                <a:solidFill>
                  <a:schemeClr val="bg1"/>
                </a:solidFill>
                <a:effectLst/>
                <a:latin typeface="Tahoma" panose="020B0604030504040204" pitchFamily="34" charset="0"/>
                <a:ea typeface="Times New Roman" panose="02020603050405020304" pitchFamily="18" charset="0"/>
              </a:rPr>
              <a:t>TNPA MARITIME TRAINING CENTRE (RED</a:t>
            </a:r>
            <a:br>
              <a:rPr lang="en-GB" sz="2000" b="1" dirty="0">
                <a:solidFill>
                  <a:schemeClr val="bg1"/>
                </a:solidFill>
                <a:effectLst/>
                <a:latin typeface="Tahoma" panose="020B0604030504040204" pitchFamily="34" charset="0"/>
                <a:ea typeface="Times New Roman" panose="02020603050405020304" pitchFamily="18" charset="0"/>
              </a:rPr>
            </a:br>
            <a:r>
              <a:rPr lang="en-GB" sz="2000" b="1" dirty="0">
                <a:solidFill>
                  <a:schemeClr val="bg1"/>
                </a:solidFill>
                <a:effectLst/>
                <a:latin typeface="Tahoma" panose="020B0604030504040204" pitchFamily="34" charset="0"/>
                <a:ea typeface="Times New Roman" panose="02020603050405020304" pitchFamily="18" charset="0"/>
              </a:rPr>
              <a:t>              HOUSE OPPOSITE SAPS POLICE STATION),</a:t>
            </a:r>
            <a:br>
              <a:rPr lang="en-GB" sz="2000" b="1" dirty="0">
                <a:solidFill>
                  <a:schemeClr val="bg1"/>
                </a:solidFill>
                <a:effectLst/>
                <a:latin typeface="Tahoma" panose="020B0604030504040204" pitchFamily="34" charset="0"/>
                <a:ea typeface="Times New Roman" panose="02020603050405020304" pitchFamily="18" charset="0"/>
              </a:rPr>
            </a:br>
            <a:r>
              <a:rPr lang="en-GB" sz="2000" b="1" dirty="0">
                <a:solidFill>
                  <a:schemeClr val="bg1"/>
                </a:solidFill>
                <a:effectLst/>
                <a:latin typeface="Tahoma" panose="020B0604030504040204" pitchFamily="34" charset="0"/>
                <a:ea typeface="Times New Roman" panose="02020603050405020304" pitchFamily="18" charset="0"/>
              </a:rPr>
              <a:t>              1 COODE</a:t>
            </a:r>
            <a:r>
              <a:rPr lang="en-GB" sz="2000" dirty="0">
                <a:solidFill>
                  <a:schemeClr val="bg1"/>
                </a:solidFill>
                <a:latin typeface="Tahoma" panose="020B0604030504040204" pitchFamily="34" charset="0"/>
                <a:ea typeface="Times New Roman" panose="02020603050405020304" pitchFamily="18" charset="0"/>
              </a:rPr>
              <a:t> </a:t>
            </a:r>
            <a:r>
              <a:rPr lang="en-GB" sz="2000" b="1" dirty="0">
                <a:solidFill>
                  <a:schemeClr val="bg1"/>
                </a:solidFill>
                <a:effectLst/>
                <a:latin typeface="Tahoma" panose="020B0604030504040204" pitchFamily="34" charset="0"/>
                <a:ea typeface="Times New Roman" panose="02020603050405020304" pitchFamily="18" charset="0"/>
              </a:rPr>
              <a:t>CRESCENT, 1</a:t>
            </a:r>
            <a:r>
              <a:rPr lang="en-GB" sz="2000" b="1" baseline="30000" dirty="0">
                <a:solidFill>
                  <a:schemeClr val="bg1"/>
                </a:solidFill>
                <a:effectLst/>
                <a:latin typeface="Tahoma" panose="020B0604030504040204" pitchFamily="34" charset="0"/>
                <a:ea typeface="Times New Roman" panose="02020603050405020304" pitchFamily="18" charset="0"/>
              </a:rPr>
              <a:t>ST</a:t>
            </a:r>
            <a:r>
              <a:rPr lang="en-GB" sz="2000" b="1" dirty="0">
                <a:solidFill>
                  <a:schemeClr val="bg1"/>
                </a:solidFill>
                <a:effectLst/>
                <a:latin typeface="Tahoma" panose="020B0604030504040204" pitchFamily="34" charset="0"/>
                <a:ea typeface="Times New Roman" panose="02020603050405020304" pitchFamily="18" charset="0"/>
              </a:rPr>
              <a:t> FLOOR, PORT OF</a:t>
            </a:r>
            <a:br>
              <a:rPr lang="en-GB" sz="2000" b="1" dirty="0">
                <a:solidFill>
                  <a:schemeClr val="bg1"/>
                </a:solidFill>
                <a:effectLst/>
                <a:latin typeface="Tahoma" panose="020B0604030504040204" pitchFamily="34" charset="0"/>
                <a:ea typeface="Times New Roman" panose="02020603050405020304" pitchFamily="18" charset="0"/>
              </a:rPr>
            </a:br>
            <a:r>
              <a:rPr lang="en-GB" sz="2000" b="1" dirty="0">
                <a:solidFill>
                  <a:schemeClr val="bg1"/>
                </a:solidFill>
                <a:effectLst/>
                <a:latin typeface="Tahoma" panose="020B0604030504040204" pitchFamily="34" charset="0"/>
                <a:ea typeface="Times New Roman" panose="02020603050405020304" pitchFamily="18" charset="0"/>
              </a:rPr>
              <a:t>              CAPE TOWN</a:t>
            </a:r>
            <a:br>
              <a:rPr lang="en-GB" sz="2000" b="1" dirty="0">
                <a:solidFill>
                  <a:schemeClr val="bg1"/>
                </a:solidFill>
                <a:effectLst/>
                <a:latin typeface="Tahoma" panose="020B0604030504040204" pitchFamily="34" charset="0"/>
                <a:ea typeface="Times New Roman" panose="02020603050405020304" pitchFamily="18" charset="0"/>
              </a:rPr>
            </a:br>
            <a:br>
              <a:rPr lang="en-GB" sz="2000" b="1" dirty="0">
                <a:solidFill>
                  <a:schemeClr val="bg1"/>
                </a:solidFill>
                <a:effectLst/>
                <a:latin typeface="Tahoma" panose="020B0604030504040204" pitchFamily="34" charset="0"/>
                <a:ea typeface="Times New Roman" panose="02020603050405020304" pitchFamily="18" charset="0"/>
              </a:rPr>
            </a:br>
            <a:r>
              <a:rPr lang="en-GB" sz="2000" b="1" dirty="0">
                <a:solidFill>
                  <a:schemeClr val="bg1"/>
                </a:solidFill>
                <a:effectLst/>
                <a:latin typeface="Tahoma" panose="020B0604030504040204" pitchFamily="34" charset="0"/>
                <a:ea typeface="Times New Roman" panose="02020603050405020304" pitchFamily="18" charset="0"/>
              </a:rPr>
              <a:t>DATE: 16 April 2024</a:t>
            </a:r>
            <a:br>
              <a:rPr lang="en-GB" sz="2000" b="1" dirty="0">
                <a:solidFill>
                  <a:schemeClr val="bg1"/>
                </a:solidFill>
                <a:effectLst/>
                <a:latin typeface="Tahoma" panose="020B0604030504040204" pitchFamily="34" charset="0"/>
                <a:ea typeface="Times New Roman" panose="02020603050405020304" pitchFamily="18" charset="0"/>
              </a:rPr>
            </a:br>
            <a:br>
              <a:rPr kumimoji="0" lang="en-ZA" sz="2000" b="1" i="0" u="none" strike="noStrike" kern="0" cap="none" spc="10" normalizeH="0" baseline="0" noProof="0" dirty="0">
                <a:ln>
                  <a:noFill/>
                </a:ln>
                <a:solidFill>
                  <a:prstClr val="white"/>
                </a:solidFill>
                <a:effectLst/>
                <a:uLnTx/>
                <a:uFillTx/>
                <a:latin typeface="+mn-lt"/>
                <a:ea typeface="+mn-ea"/>
                <a:cs typeface="+mn-cs"/>
              </a:rPr>
            </a:br>
            <a:r>
              <a:rPr kumimoji="0" lang="en-ZA" sz="2000" b="1" i="0" u="none" strike="noStrike" kern="0" cap="none" spc="10" normalizeH="0" baseline="0" noProof="0" dirty="0">
                <a:ln>
                  <a:noFill/>
                </a:ln>
                <a:solidFill>
                  <a:prstClr val="white"/>
                </a:solidFill>
                <a:effectLst/>
                <a:uLnTx/>
                <a:uFillTx/>
                <a:latin typeface="+mn-lt"/>
                <a:ea typeface="+mn-ea"/>
                <a:cs typeface="+mn-cs"/>
              </a:rPr>
              <a:t>TIME: 11H00</a:t>
            </a:r>
            <a:endParaRPr lang="en-ZA" dirty="0"/>
          </a:p>
        </p:txBody>
      </p:sp>
    </p:spTree>
    <p:extLst>
      <p:ext uri="{BB962C8B-B14F-4D97-AF65-F5344CB8AC3E}">
        <p14:creationId xmlns:p14="http://schemas.microsoft.com/office/powerpoint/2010/main" val="3079665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BF6A16A-3BB3-7E8C-D961-ACA34BB6AEAF}"/>
              </a:ext>
            </a:extLst>
          </p:cNvPr>
          <p:cNvSpPr>
            <a:spLocks noGrp="1"/>
          </p:cNvSpPr>
          <p:nvPr>
            <p:ph type="title"/>
          </p:nvPr>
        </p:nvSpPr>
        <p:spPr>
          <a:xfrm>
            <a:off x="283474" y="311478"/>
            <a:ext cx="10079725" cy="338554"/>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a:ln>
                  <a:noFill/>
                </a:ln>
                <a:solidFill>
                  <a:srgbClr val="000000"/>
                </a:solidFill>
                <a:effectLst/>
                <a:uLnTx/>
                <a:uFillTx/>
                <a:latin typeface="Tahoma" panose="020B0604030504040204" pitchFamily="34" charset="0"/>
                <a:ea typeface="Times New Roman" panose="02020603050405020304" pitchFamily="18" charset="0"/>
                <a:cs typeface="Tahoma" panose="020B0604030504040204" pitchFamily="34" charset="0"/>
              </a:rPr>
              <a:t>STEP ONE: TEST FOR ADMINISTRATIVE RESPONSIVENESS </a:t>
            </a:r>
            <a:endParaRPr kumimoji="0" lang="en-GB" altLang="en-US" sz="16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 name="TextBox 1">
            <a:extLst>
              <a:ext uri="{FF2B5EF4-FFF2-40B4-BE49-F238E27FC236}">
                <a16:creationId xmlns:a16="http://schemas.microsoft.com/office/drawing/2014/main" id="{C932AF95-4E8C-EAB0-0409-A9A054B93BC7}"/>
              </a:ext>
            </a:extLst>
          </p:cNvPr>
          <p:cNvSpPr txBox="1"/>
          <p:nvPr/>
        </p:nvSpPr>
        <p:spPr>
          <a:xfrm>
            <a:off x="477011" y="1173806"/>
            <a:ext cx="10964144" cy="1034129"/>
          </a:xfrm>
          <a:prstGeom prst="rect">
            <a:avLst/>
          </a:prstGeom>
          <a:noFill/>
        </p:spPr>
        <p:txBody>
          <a:bodyPr wrap="square">
            <a:spAutoFit/>
          </a:bodyPr>
          <a:lstStyle/>
          <a:p>
            <a:pPr algn="just">
              <a:spcBef>
                <a:spcPct val="20000"/>
              </a:spcBef>
              <a:defRPr/>
            </a:pPr>
            <a:endParaRPr lang="en-ZA" sz="1800" kern="10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just" defTabSz="457200" rtl="0" eaLnBrk="1" fontAlgn="auto" latinLnBrk="0" hangingPunct="1">
              <a:lnSpc>
                <a:spcPct val="100000"/>
              </a:lnSpc>
              <a:spcBef>
                <a:spcPct val="20000"/>
              </a:spcBef>
              <a:spcAft>
                <a:spcPts val="0"/>
              </a:spcAft>
              <a:buClrTx/>
              <a:buSzTx/>
              <a:buFont typeface="Wingdings" panose="05000000000000000000" pitchFamily="2" charset="2"/>
              <a:buChar char="q"/>
              <a:tabLst/>
              <a:defRPr/>
            </a:pPr>
            <a:endParaRPr kumimoji="0" lang="en-ZA" b="0" i="0" u="none" strike="noStrike" kern="1200" cap="none" spc="0" normalizeH="0" baseline="0" noProof="0">
              <a:ln>
                <a:noFill/>
              </a:ln>
              <a:solidFill>
                <a:srgbClr val="000000"/>
              </a:solidFill>
              <a:effectLst/>
              <a:uLnTx/>
              <a:uFillTx/>
              <a:latin typeface="Tahoma"/>
              <a:ea typeface="+mn-ea"/>
              <a:cs typeface="+mn-cs"/>
            </a:endParaRPr>
          </a:p>
          <a:p>
            <a:pPr marR="0" lvl="0" algn="just" defTabSz="457200" rtl="0" eaLnBrk="1" fontAlgn="auto" latinLnBrk="0" hangingPunct="1">
              <a:lnSpc>
                <a:spcPct val="100000"/>
              </a:lnSpc>
              <a:spcBef>
                <a:spcPct val="20000"/>
              </a:spcBef>
              <a:spcAft>
                <a:spcPts val="0"/>
              </a:spcAft>
              <a:buClrTx/>
              <a:buSzTx/>
              <a:tabLst/>
              <a:defRPr/>
            </a:pPr>
            <a:endParaRPr kumimoji="0" lang="en-ZA" b="0" i="0" u="none" strike="noStrike" kern="1200" cap="none" spc="0" normalizeH="0" baseline="0" noProof="0">
              <a:ln>
                <a:noFill/>
              </a:ln>
              <a:solidFill>
                <a:srgbClr val="000000"/>
              </a:solidFill>
              <a:effectLst/>
              <a:uLnTx/>
              <a:uFillTx/>
              <a:latin typeface="Tahoma"/>
              <a:ea typeface="+mn-ea"/>
              <a:cs typeface="+mn-cs"/>
            </a:endParaRPr>
          </a:p>
        </p:txBody>
      </p:sp>
      <p:sp>
        <p:nvSpPr>
          <p:cNvPr id="4" name="Rectangle 1">
            <a:extLst>
              <a:ext uri="{FF2B5EF4-FFF2-40B4-BE49-F238E27FC236}">
                <a16:creationId xmlns:a16="http://schemas.microsoft.com/office/drawing/2014/main" id="{2F126B47-E4B1-D0D1-5727-444FDB70BA85}"/>
              </a:ext>
            </a:extLst>
          </p:cNvPr>
          <p:cNvSpPr>
            <a:spLocks noChangeArrowheads="1"/>
          </p:cNvSpPr>
          <p:nvPr/>
        </p:nvSpPr>
        <p:spPr bwMode="auto">
          <a:xfrm>
            <a:off x="479684" y="1251261"/>
            <a:ext cx="10822900" cy="36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38088"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The test for administrative responsiveness will include the following</a:t>
            </a:r>
            <a:r>
              <a:rPr kumimoji="0" lang="en-GB" altLang="en-US" sz="1100" b="0" i="0" u="none" strike="noStrike" cap="none" normalizeH="0" baseline="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338ED6C0-574E-2364-695E-64A9F54F35E4}"/>
              </a:ext>
            </a:extLst>
          </p:cNvPr>
          <p:cNvPicPr>
            <a:picLocks noChangeAspect="1"/>
          </p:cNvPicPr>
          <p:nvPr/>
        </p:nvPicPr>
        <p:blipFill>
          <a:blip r:embed="rId2"/>
          <a:stretch>
            <a:fillRect/>
          </a:stretch>
        </p:blipFill>
        <p:spPr>
          <a:xfrm>
            <a:off x="477011" y="1809518"/>
            <a:ext cx="4705864" cy="2900022"/>
          </a:xfrm>
          <a:prstGeom prst="rect">
            <a:avLst/>
          </a:prstGeom>
        </p:spPr>
      </p:pic>
      <p:pic>
        <p:nvPicPr>
          <p:cNvPr id="8" name="Picture 7">
            <a:extLst>
              <a:ext uri="{FF2B5EF4-FFF2-40B4-BE49-F238E27FC236}">
                <a16:creationId xmlns:a16="http://schemas.microsoft.com/office/drawing/2014/main" id="{6C54FC6D-3310-E4E3-E7B1-14B34803B8FC}"/>
              </a:ext>
            </a:extLst>
          </p:cNvPr>
          <p:cNvPicPr>
            <a:picLocks noChangeAspect="1"/>
          </p:cNvPicPr>
          <p:nvPr/>
        </p:nvPicPr>
        <p:blipFill>
          <a:blip r:embed="rId3"/>
          <a:stretch>
            <a:fillRect/>
          </a:stretch>
        </p:blipFill>
        <p:spPr>
          <a:xfrm>
            <a:off x="6096000" y="1980271"/>
            <a:ext cx="4819650" cy="4191000"/>
          </a:xfrm>
          <a:prstGeom prst="rect">
            <a:avLst/>
          </a:prstGeom>
        </p:spPr>
      </p:pic>
    </p:spTree>
    <p:extLst>
      <p:ext uri="{BB962C8B-B14F-4D97-AF65-F5344CB8AC3E}">
        <p14:creationId xmlns:p14="http://schemas.microsoft.com/office/powerpoint/2010/main" val="1865890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BF6A16A-3BB3-7E8C-D961-ACA34BB6AEAF}"/>
              </a:ext>
            </a:extLst>
          </p:cNvPr>
          <p:cNvSpPr>
            <a:spLocks noGrp="1"/>
          </p:cNvSpPr>
          <p:nvPr>
            <p:ph type="title"/>
          </p:nvPr>
        </p:nvSpPr>
        <p:spPr>
          <a:xfrm>
            <a:off x="283474" y="311478"/>
            <a:ext cx="10079725" cy="338554"/>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a:ln>
                  <a:noFill/>
                </a:ln>
                <a:solidFill>
                  <a:srgbClr val="000000"/>
                </a:solidFill>
                <a:effectLst/>
                <a:uLnTx/>
                <a:uFillTx/>
                <a:latin typeface="Tahoma" panose="020B0604030504040204" pitchFamily="34" charset="0"/>
                <a:ea typeface="Times New Roman" panose="02020603050405020304" pitchFamily="18" charset="0"/>
                <a:cs typeface="Tahoma" panose="020B0604030504040204" pitchFamily="34" charset="0"/>
              </a:rPr>
              <a:t>STEP ONE: TEST FOR ADMINISTRATIVE RESPONSIVENESS </a:t>
            </a:r>
            <a:endParaRPr kumimoji="0" lang="en-GB" altLang="en-US" sz="16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 name="TextBox 1">
            <a:extLst>
              <a:ext uri="{FF2B5EF4-FFF2-40B4-BE49-F238E27FC236}">
                <a16:creationId xmlns:a16="http://schemas.microsoft.com/office/drawing/2014/main" id="{C932AF95-4E8C-EAB0-0409-A9A054B93BC7}"/>
              </a:ext>
            </a:extLst>
          </p:cNvPr>
          <p:cNvSpPr txBox="1"/>
          <p:nvPr/>
        </p:nvSpPr>
        <p:spPr>
          <a:xfrm>
            <a:off x="477011" y="1173806"/>
            <a:ext cx="10964144" cy="1034129"/>
          </a:xfrm>
          <a:prstGeom prst="rect">
            <a:avLst/>
          </a:prstGeom>
          <a:noFill/>
        </p:spPr>
        <p:txBody>
          <a:bodyPr wrap="square">
            <a:spAutoFit/>
          </a:bodyPr>
          <a:lstStyle/>
          <a:p>
            <a:pPr algn="just">
              <a:spcBef>
                <a:spcPct val="20000"/>
              </a:spcBef>
              <a:defRPr/>
            </a:pPr>
            <a:endParaRPr lang="en-ZA" sz="1800" kern="10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just" defTabSz="457200" rtl="0" eaLnBrk="1" fontAlgn="auto" latinLnBrk="0" hangingPunct="1">
              <a:lnSpc>
                <a:spcPct val="100000"/>
              </a:lnSpc>
              <a:spcBef>
                <a:spcPct val="20000"/>
              </a:spcBef>
              <a:spcAft>
                <a:spcPts val="0"/>
              </a:spcAft>
              <a:buClrTx/>
              <a:buSzTx/>
              <a:buFont typeface="Wingdings" panose="05000000000000000000" pitchFamily="2" charset="2"/>
              <a:buChar char="q"/>
              <a:tabLst/>
              <a:defRPr/>
            </a:pPr>
            <a:endParaRPr kumimoji="0" lang="en-ZA" b="0" i="0" u="none" strike="noStrike" kern="1200" cap="none" spc="0" normalizeH="0" baseline="0" noProof="0">
              <a:ln>
                <a:noFill/>
              </a:ln>
              <a:solidFill>
                <a:srgbClr val="000000"/>
              </a:solidFill>
              <a:effectLst/>
              <a:uLnTx/>
              <a:uFillTx/>
              <a:latin typeface="Tahoma"/>
              <a:ea typeface="+mn-ea"/>
              <a:cs typeface="+mn-cs"/>
            </a:endParaRPr>
          </a:p>
          <a:p>
            <a:pPr marR="0" lvl="0" algn="just" defTabSz="457200" rtl="0" eaLnBrk="1" fontAlgn="auto" latinLnBrk="0" hangingPunct="1">
              <a:lnSpc>
                <a:spcPct val="100000"/>
              </a:lnSpc>
              <a:spcBef>
                <a:spcPct val="20000"/>
              </a:spcBef>
              <a:spcAft>
                <a:spcPts val="0"/>
              </a:spcAft>
              <a:buClrTx/>
              <a:buSzTx/>
              <a:tabLst/>
              <a:defRPr/>
            </a:pPr>
            <a:endParaRPr kumimoji="0" lang="en-ZA" b="0" i="0" u="none" strike="noStrike" kern="1200" cap="none" spc="0" normalizeH="0" baseline="0" noProof="0">
              <a:ln>
                <a:noFill/>
              </a:ln>
              <a:solidFill>
                <a:srgbClr val="000000"/>
              </a:solidFill>
              <a:effectLst/>
              <a:uLnTx/>
              <a:uFillTx/>
              <a:latin typeface="Tahoma"/>
              <a:ea typeface="+mn-ea"/>
              <a:cs typeface="+mn-cs"/>
            </a:endParaRPr>
          </a:p>
        </p:txBody>
      </p:sp>
      <p:sp>
        <p:nvSpPr>
          <p:cNvPr id="4" name="Rectangle 1">
            <a:extLst>
              <a:ext uri="{FF2B5EF4-FFF2-40B4-BE49-F238E27FC236}">
                <a16:creationId xmlns:a16="http://schemas.microsoft.com/office/drawing/2014/main" id="{2F126B47-E4B1-D0D1-5727-444FDB70BA85}"/>
              </a:ext>
            </a:extLst>
          </p:cNvPr>
          <p:cNvSpPr>
            <a:spLocks noChangeArrowheads="1"/>
          </p:cNvSpPr>
          <p:nvPr/>
        </p:nvSpPr>
        <p:spPr bwMode="auto">
          <a:xfrm>
            <a:off x="479684" y="1251261"/>
            <a:ext cx="10822900" cy="36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38088"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The test for administrative responsiveness will include the following</a:t>
            </a:r>
            <a:r>
              <a:rPr kumimoji="0" lang="en-GB" altLang="en-US" sz="1100" b="0" i="0" u="none" strike="noStrike" cap="none" normalizeH="0" baseline="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862B6F7B-1DCC-7FD9-248D-0DDDFAA4906B}"/>
              </a:ext>
            </a:extLst>
          </p:cNvPr>
          <p:cNvPicPr>
            <a:picLocks noChangeAspect="1"/>
          </p:cNvPicPr>
          <p:nvPr/>
        </p:nvPicPr>
        <p:blipFill>
          <a:blip r:embed="rId2"/>
          <a:stretch>
            <a:fillRect/>
          </a:stretch>
        </p:blipFill>
        <p:spPr>
          <a:xfrm>
            <a:off x="477011" y="1814782"/>
            <a:ext cx="7590262" cy="3435921"/>
          </a:xfrm>
          <a:prstGeom prst="rect">
            <a:avLst/>
          </a:prstGeom>
        </p:spPr>
      </p:pic>
    </p:spTree>
    <p:extLst>
      <p:ext uri="{BB962C8B-B14F-4D97-AF65-F5344CB8AC3E}">
        <p14:creationId xmlns:p14="http://schemas.microsoft.com/office/powerpoint/2010/main" val="2288914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BF6A16A-3BB3-7E8C-D961-ACA34BB6AEAF}"/>
              </a:ext>
            </a:extLst>
          </p:cNvPr>
          <p:cNvSpPr>
            <a:spLocks noGrp="1"/>
          </p:cNvSpPr>
          <p:nvPr>
            <p:ph type="title"/>
          </p:nvPr>
        </p:nvSpPr>
        <p:spPr>
          <a:xfrm>
            <a:off x="629392" y="311478"/>
            <a:ext cx="9733807" cy="338554"/>
          </a:xfrm>
        </p:spPr>
        <p:txBody>
          <a:bodyPr/>
          <a:lstStyle/>
          <a:p>
            <a:pPr marL="0" marR="0" lvl="0" indent="0" algn="just" defTabSz="457200" rtl="0" eaLnBrk="1" fontAlgn="auto" latinLnBrk="0" hangingPunct="1">
              <a:lnSpc>
                <a:spcPct val="100000"/>
              </a:lnSpc>
              <a:spcBef>
                <a:spcPts val="300"/>
              </a:spcBef>
              <a:spcAft>
                <a:spcPts val="800"/>
              </a:spcAft>
              <a:buClrTx/>
              <a:buSzTx/>
              <a:buFontTx/>
              <a:buNone/>
              <a:tabLst/>
              <a:defRPr/>
            </a:pPr>
            <a:r>
              <a:rPr kumimoji="0" lang="en-GB" sz="1600" b="1" i="0" u="none" strike="noStrike" kern="1600" cap="none" spc="0" normalizeH="0" baseline="0" noProof="0">
                <a:ln>
                  <a:noFill/>
                </a:ln>
                <a:solidFill>
                  <a:srgbClr val="000000"/>
                </a:solidFill>
                <a:effectLst/>
                <a:uLnTx/>
                <a:uFillTx/>
                <a:latin typeface="Tahoma" panose="020B0604030504040204" pitchFamily="34" charset="0"/>
                <a:ea typeface="Times New Roman" panose="02020603050405020304" pitchFamily="18" charset="0"/>
                <a:cs typeface="Times New Roman" panose="02020603050405020304" pitchFamily="18" charset="0"/>
              </a:rPr>
              <a:t>STEP TWO: TEST FOR SUBSTANTIVE RESPONSIVENESS TO RFP</a:t>
            </a:r>
            <a:endParaRPr kumimoji="0" lang="en-ZA" sz="1600" b="0" i="0"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C932AF95-4E8C-EAB0-0409-A9A054B93BC7}"/>
              </a:ext>
            </a:extLst>
          </p:cNvPr>
          <p:cNvSpPr txBox="1"/>
          <p:nvPr/>
        </p:nvSpPr>
        <p:spPr>
          <a:xfrm>
            <a:off x="479684" y="1143610"/>
            <a:ext cx="10964144" cy="1034129"/>
          </a:xfrm>
          <a:prstGeom prst="rect">
            <a:avLst/>
          </a:prstGeom>
          <a:noFill/>
        </p:spPr>
        <p:txBody>
          <a:bodyPr wrap="square">
            <a:spAutoFit/>
          </a:bodyPr>
          <a:lstStyle/>
          <a:p>
            <a:pPr algn="just">
              <a:spcBef>
                <a:spcPct val="20000"/>
              </a:spcBef>
              <a:defRPr/>
            </a:pPr>
            <a:endParaRPr lang="en-ZA" sz="1800" kern="10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just" defTabSz="457200" rtl="0" eaLnBrk="1" fontAlgn="auto" latinLnBrk="0" hangingPunct="1">
              <a:lnSpc>
                <a:spcPct val="100000"/>
              </a:lnSpc>
              <a:spcBef>
                <a:spcPct val="20000"/>
              </a:spcBef>
              <a:spcAft>
                <a:spcPts val="0"/>
              </a:spcAft>
              <a:buClrTx/>
              <a:buSzTx/>
              <a:buFont typeface="Wingdings" panose="05000000000000000000" pitchFamily="2" charset="2"/>
              <a:buChar char="q"/>
              <a:tabLst/>
              <a:defRPr/>
            </a:pPr>
            <a:endParaRPr kumimoji="0" lang="en-ZA" b="0" i="0" u="none" strike="noStrike" kern="1200" cap="none" spc="0" normalizeH="0" baseline="0" noProof="0">
              <a:ln>
                <a:noFill/>
              </a:ln>
              <a:solidFill>
                <a:srgbClr val="000000"/>
              </a:solidFill>
              <a:effectLst/>
              <a:uLnTx/>
              <a:uFillTx/>
              <a:latin typeface="Tahoma"/>
              <a:ea typeface="+mn-ea"/>
              <a:cs typeface="+mn-cs"/>
            </a:endParaRPr>
          </a:p>
          <a:p>
            <a:pPr marR="0" lvl="0" algn="just" defTabSz="457200" rtl="0" eaLnBrk="1" fontAlgn="auto" latinLnBrk="0" hangingPunct="1">
              <a:lnSpc>
                <a:spcPct val="100000"/>
              </a:lnSpc>
              <a:spcBef>
                <a:spcPct val="20000"/>
              </a:spcBef>
              <a:spcAft>
                <a:spcPts val="0"/>
              </a:spcAft>
              <a:buClrTx/>
              <a:buSzTx/>
              <a:tabLst/>
              <a:defRPr/>
            </a:pPr>
            <a:endParaRPr kumimoji="0" lang="en-ZA" b="0" i="0" u="none" strike="noStrike" kern="1200" cap="none" spc="0" normalizeH="0" baseline="0" noProof="0">
              <a:ln>
                <a:noFill/>
              </a:ln>
              <a:solidFill>
                <a:srgbClr val="000000"/>
              </a:solidFill>
              <a:effectLst/>
              <a:uLnTx/>
              <a:uFillTx/>
              <a:latin typeface="Tahoma"/>
              <a:ea typeface="+mn-ea"/>
              <a:cs typeface="+mn-cs"/>
            </a:endParaRPr>
          </a:p>
        </p:txBody>
      </p:sp>
      <p:sp>
        <p:nvSpPr>
          <p:cNvPr id="4" name="Rectangle 1">
            <a:extLst>
              <a:ext uri="{FF2B5EF4-FFF2-40B4-BE49-F238E27FC236}">
                <a16:creationId xmlns:a16="http://schemas.microsoft.com/office/drawing/2014/main" id="{2F126B47-E4B1-D0D1-5727-444FDB70BA85}"/>
              </a:ext>
            </a:extLst>
          </p:cNvPr>
          <p:cNvSpPr>
            <a:spLocks noChangeArrowheads="1"/>
          </p:cNvSpPr>
          <p:nvPr/>
        </p:nvSpPr>
        <p:spPr bwMode="auto">
          <a:xfrm>
            <a:off x="479684" y="1061466"/>
            <a:ext cx="10822900" cy="74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38088"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spcBef>
                <a:spcPts val="300"/>
              </a:spcBef>
              <a:spcAft>
                <a:spcPts val="800"/>
              </a:spcAft>
            </a:pPr>
            <a:r>
              <a:rPr lang="en-GB" sz="1800" kern="0">
                <a:effectLst/>
                <a:latin typeface="Tahoma" panose="020B0604030504040204" pitchFamily="34" charset="0"/>
                <a:ea typeface="Times New Roman" panose="02020603050405020304" pitchFamily="18" charset="0"/>
                <a:cs typeface="Times New Roman" panose="02020603050405020304" pitchFamily="18" charset="0"/>
              </a:rPr>
              <a:t>The test for substantive responsiveness to this RFP will include the following:</a:t>
            </a:r>
            <a:endParaRPr lang="en-Z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EE2C81F3-25DA-4CFE-0F42-8830C366A9E9}"/>
              </a:ext>
            </a:extLst>
          </p:cNvPr>
          <p:cNvSpPr txBox="1"/>
          <p:nvPr/>
        </p:nvSpPr>
        <p:spPr>
          <a:xfrm>
            <a:off x="-34653" y="5899699"/>
            <a:ext cx="8709285" cy="790281"/>
          </a:xfrm>
          <a:prstGeom prst="rect">
            <a:avLst/>
          </a:prstGeom>
          <a:noFill/>
        </p:spPr>
        <p:txBody>
          <a:bodyPr wrap="square">
            <a:spAutoFit/>
          </a:bodyPr>
          <a:lstStyle/>
          <a:p>
            <a:pPr marL="311150" indent="-311150" algn="ctr">
              <a:lnSpc>
                <a:spcPct val="150000"/>
              </a:lnSpc>
              <a:spcBef>
                <a:spcPts val="900"/>
              </a:spcBef>
              <a:spcAft>
                <a:spcPts val="800"/>
              </a:spcAft>
            </a:pPr>
            <a:r>
              <a:rPr lang="en-GB" sz="1600" b="1" i="1" kern="0" dirty="0">
                <a:effectLst/>
                <a:latin typeface="Tahoma" panose="020B0604030504040204" pitchFamily="34" charset="0"/>
                <a:ea typeface="Times New Roman" panose="02020603050405020304" pitchFamily="18" charset="0"/>
                <a:cs typeface="Times New Roman" panose="02020603050405020304" pitchFamily="18" charset="0"/>
              </a:rPr>
              <a:t>The test for substantive responsiveness [Step Two] must be passed for a Respondent’s proposal to progress to Step Three for further evaluation</a:t>
            </a:r>
            <a:endParaRPr lang="en-ZA"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6C77C66B-2266-4FDC-1C2E-60D7DF5950A3}"/>
              </a:ext>
            </a:extLst>
          </p:cNvPr>
          <p:cNvPicPr>
            <a:picLocks noChangeAspect="1"/>
          </p:cNvPicPr>
          <p:nvPr/>
        </p:nvPicPr>
        <p:blipFill>
          <a:blip r:embed="rId2"/>
          <a:stretch>
            <a:fillRect/>
          </a:stretch>
        </p:blipFill>
        <p:spPr>
          <a:xfrm>
            <a:off x="479684" y="1619267"/>
            <a:ext cx="7512023" cy="3954416"/>
          </a:xfrm>
          <a:prstGeom prst="rect">
            <a:avLst/>
          </a:prstGeom>
        </p:spPr>
      </p:pic>
    </p:spTree>
    <p:extLst>
      <p:ext uri="{BB962C8B-B14F-4D97-AF65-F5344CB8AC3E}">
        <p14:creationId xmlns:p14="http://schemas.microsoft.com/office/powerpoint/2010/main" val="1275455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1995-44A9-4A08-82ED-B061B0E16837}"/>
              </a:ext>
            </a:extLst>
          </p:cNvPr>
          <p:cNvSpPr>
            <a:spLocks noGrp="1"/>
          </p:cNvSpPr>
          <p:nvPr>
            <p:ph type="ctrTitle"/>
          </p:nvPr>
        </p:nvSpPr>
        <p:spPr>
          <a:xfrm>
            <a:off x="469624" y="272769"/>
            <a:ext cx="10412597" cy="661832"/>
          </a:xfrm>
        </p:spPr>
        <p:txBody>
          <a:bodyPr/>
          <a:lstStyle/>
          <a:p>
            <a:r>
              <a:rPr lang="en-US">
                <a:solidFill>
                  <a:schemeClr val="tx1"/>
                </a:solidFill>
              </a:rPr>
              <a:t>QUESTIONS AND ANSWERS</a:t>
            </a:r>
          </a:p>
        </p:txBody>
      </p:sp>
      <p:sp>
        <p:nvSpPr>
          <p:cNvPr id="5" name="object 11">
            <a:extLst>
              <a:ext uri="{FF2B5EF4-FFF2-40B4-BE49-F238E27FC236}">
                <a16:creationId xmlns:a16="http://schemas.microsoft.com/office/drawing/2014/main" id="{C41FF81B-6565-46EC-B35A-7400E2F2D663}"/>
              </a:ext>
            </a:extLst>
          </p:cNvPr>
          <p:cNvSpPr/>
          <p:nvPr/>
        </p:nvSpPr>
        <p:spPr>
          <a:xfrm>
            <a:off x="620851" y="6136760"/>
            <a:ext cx="166575" cy="294959"/>
          </a:xfrm>
          <a:custGeom>
            <a:avLst/>
            <a:gdLst/>
            <a:ahLst/>
            <a:cxnLst/>
            <a:rect l="l" t="t" r="r" b="b"/>
            <a:pathLst>
              <a:path w="281305" h="486409">
                <a:moveTo>
                  <a:pt x="0" y="486404"/>
                </a:moveTo>
                <a:lnTo>
                  <a:pt x="281038" y="0"/>
                </a:lnTo>
              </a:path>
            </a:pathLst>
          </a:custGeom>
          <a:ln w="38679">
            <a:solidFill>
              <a:srgbClr val="E73023"/>
            </a:solidFill>
          </a:ln>
        </p:spPr>
        <p:txBody>
          <a:bodyPr wrap="square" lIns="0" tIns="0" rIns="0" bIns="0" rtlCol="0"/>
          <a:lstStyle/>
          <a:p>
            <a:endParaRPr sz="637" b="0" i="0">
              <a:latin typeface="Tahoma Regular"/>
            </a:endParaRPr>
          </a:p>
        </p:txBody>
      </p:sp>
      <p:pic>
        <p:nvPicPr>
          <p:cNvPr id="7" name="Picture 45" descr="https://www.bvkz.nl/wp-content/uploads/2015/05/question-and-answer-qa-sign-and-3d-character-as-symbol-for-support_GyzjKEPO.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87426" y="1523272"/>
            <a:ext cx="9224673" cy="4908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95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79831F-24C1-0B67-AEC8-F87EA3B9088A}"/>
              </a:ext>
            </a:extLst>
          </p:cNvPr>
          <p:cNvSpPr/>
          <p:nvPr/>
        </p:nvSpPr>
        <p:spPr>
          <a:xfrm>
            <a:off x="1" y="44355"/>
            <a:ext cx="12191999" cy="6858000"/>
          </a:xfrm>
          <a:prstGeom prst="rect">
            <a:avLst/>
          </a:prstGeom>
          <a:solidFill>
            <a:schemeClr val="tx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1600" b="1" i="0" u="none" strike="noStrike" kern="1200" cap="none" spc="0" normalizeH="0" baseline="0" noProof="0">
              <a:ln>
                <a:noFill/>
              </a:ln>
              <a:solidFill>
                <a:srgbClr val="000000"/>
              </a:solidFill>
              <a:effectLst/>
              <a:uLnTx/>
              <a:uFillTx/>
              <a:latin typeface="Tahoma"/>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1" i="0" u="none" strike="noStrike" kern="1200" cap="none" spc="0" normalizeH="0" baseline="0" noProof="0">
              <a:ln>
                <a:noFill/>
              </a:ln>
              <a:solidFill>
                <a:srgbClr val="ECECEC"/>
              </a:solidFill>
              <a:effectLst/>
              <a:uLnTx/>
              <a:uFillTx/>
              <a:latin typeface="Tahoma"/>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2000" b="1">
              <a:solidFill>
                <a:srgbClr val="ECECEC"/>
              </a:solidFill>
              <a:latin typeface="Tahoma"/>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1" i="0" u="none" strike="noStrike" kern="1200" cap="none" spc="0" normalizeH="0" baseline="0" noProof="0">
              <a:ln>
                <a:noFill/>
              </a:ln>
              <a:solidFill>
                <a:srgbClr val="ECECEC"/>
              </a:solidFill>
              <a:effectLst/>
              <a:uLnTx/>
              <a:uFillTx/>
              <a:latin typeface="Tahoma"/>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2000" b="1">
              <a:solidFill>
                <a:srgbClr val="ECECEC"/>
              </a:solidFill>
              <a:latin typeface="Tahoma"/>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1" i="0" u="none" strike="noStrike" kern="1200" cap="none" spc="0" normalizeH="0" baseline="0" noProof="0">
              <a:ln>
                <a:noFill/>
              </a:ln>
              <a:solidFill>
                <a:srgbClr val="ECECEC"/>
              </a:solidFill>
              <a:effectLst/>
              <a:uLnTx/>
              <a:uFillTx/>
              <a:latin typeface="Tahoma"/>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2000" b="1">
              <a:solidFill>
                <a:srgbClr val="ECECEC"/>
              </a:solidFill>
              <a:latin typeface="Tahoma"/>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1" i="0" u="none" strike="noStrike" kern="1200" cap="none" spc="0" normalizeH="0" baseline="0" noProof="0">
              <a:ln>
                <a:noFill/>
              </a:ln>
              <a:solidFill>
                <a:srgbClr val="ECECEC"/>
              </a:solidFill>
              <a:effectLst/>
              <a:uLnTx/>
              <a:uFillTx/>
              <a:latin typeface="Tahoma"/>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a:ln>
                  <a:noFill/>
                </a:ln>
                <a:solidFill>
                  <a:schemeClr val="bg1"/>
                </a:solidFill>
                <a:effectLst/>
                <a:uLnTx/>
                <a:uFillTx/>
                <a:latin typeface="Tahoma"/>
                <a:ea typeface="+mn-ea"/>
                <a:cs typeface="+mn-cs"/>
              </a:rPr>
              <a:t>FUNCTIONALITY/TECHNICAL EVALUATION</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4000" b="1">
              <a:solidFill>
                <a:srgbClr val="000000"/>
              </a:solidFill>
              <a:latin typeface="Tahoma"/>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1600" b="1" i="0" u="none" strike="noStrike" kern="1200" cap="none" spc="0" normalizeH="0" baseline="0" noProof="0">
              <a:ln>
                <a:noFill/>
              </a:ln>
              <a:solidFill>
                <a:srgbClr val="000000"/>
              </a:solidFill>
              <a:effectLst/>
              <a:uLnTx/>
              <a:uFillTx/>
              <a:latin typeface="Tahoma"/>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1600" b="1">
              <a:solidFill>
                <a:srgbClr val="000000"/>
              </a:solidFill>
              <a:latin typeface="Tahoma"/>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1600" b="1" i="0" u="none" strike="noStrike" kern="1200" cap="none" spc="0" normalizeH="0" baseline="0" noProof="0">
              <a:ln>
                <a:noFill/>
              </a:ln>
              <a:solidFill>
                <a:srgbClr val="000000"/>
              </a:solidFill>
              <a:effectLst/>
              <a:uLnTx/>
              <a:uFillTx/>
              <a:latin typeface="Tahoma"/>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1600" b="1">
              <a:solidFill>
                <a:srgbClr val="000000"/>
              </a:solidFill>
              <a:latin typeface="Tahoma"/>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1600" b="1" i="0" u="none" strike="noStrike" kern="1200" cap="none" spc="0" normalizeH="0" baseline="0" noProof="0">
              <a:ln>
                <a:noFill/>
              </a:ln>
              <a:solidFill>
                <a:srgbClr val="000000"/>
              </a:solidFill>
              <a:effectLst/>
              <a:uLnTx/>
              <a:uFillTx/>
              <a:latin typeface="Tahoma"/>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1600" b="1">
              <a:solidFill>
                <a:srgbClr val="000000"/>
              </a:solidFill>
              <a:latin typeface="Tahoma"/>
            </a:endParaRPr>
          </a:p>
          <a:p>
            <a:pPr lvl="0" defTabSz="914400">
              <a:spcBef>
                <a:spcPct val="0"/>
              </a:spcBef>
              <a:defRPr/>
            </a:pPr>
            <a:r>
              <a:rPr lang="en-GB" sz="1600" b="1">
                <a:solidFill>
                  <a:srgbClr val="000000"/>
                </a:solidFill>
              </a:rPr>
              <a:t>2023</a:t>
            </a:r>
            <a:br>
              <a:rPr kumimoji="0" lang="en-GB" sz="1600" b="1" i="0" u="none" strike="noStrike" kern="1200" cap="none" spc="0" normalizeH="0" baseline="0" noProof="0">
                <a:ln>
                  <a:noFill/>
                </a:ln>
                <a:solidFill>
                  <a:srgbClr val="000000"/>
                </a:solidFill>
                <a:effectLst/>
                <a:uLnTx/>
                <a:uFillTx/>
                <a:latin typeface="Tahoma"/>
                <a:ea typeface="+mn-ea"/>
                <a:cs typeface="+mn-cs"/>
              </a:rPr>
            </a:br>
            <a:r>
              <a:rPr kumimoji="0" lang="en-GB" sz="1600" b="1" i="0" u="none" strike="noStrike" kern="1200" cap="none" spc="0" normalizeH="0" baseline="0" noProof="0">
                <a:ln>
                  <a:noFill/>
                </a:ln>
                <a:solidFill>
                  <a:srgbClr val="000000"/>
                </a:solidFill>
                <a:effectLst/>
                <a:uLnTx/>
                <a:uFillTx/>
                <a:latin typeface="Tahoma"/>
                <a:ea typeface="+mn-ea"/>
                <a:cs typeface="+mn-cs"/>
              </a:rPr>
              <a:t>Date: June</a:t>
            </a:r>
          </a:p>
        </p:txBody>
      </p:sp>
      <p:sp>
        <p:nvSpPr>
          <p:cNvPr id="7" name="Graphic 64">
            <a:extLst>
              <a:ext uri="{FF2B5EF4-FFF2-40B4-BE49-F238E27FC236}">
                <a16:creationId xmlns:a16="http://schemas.microsoft.com/office/drawing/2014/main" id="{BA8126ED-FB81-D62D-3EBC-3AB56BFDD6D6}"/>
              </a:ext>
            </a:extLst>
          </p:cNvPr>
          <p:cNvSpPr/>
          <p:nvPr/>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chemeClr val="bg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pic>
        <p:nvPicPr>
          <p:cNvPr id="8" name="Picture 7">
            <a:extLst>
              <a:ext uri="{FF2B5EF4-FFF2-40B4-BE49-F238E27FC236}">
                <a16:creationId xmlns:a16="http://schemas.microsoft.com/office/drawing/2014/main" id="{5B6E9585-D81D-3238-730E-F5CB4E6A7E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72596" y="571621"/>
            <a:ext cx="1391803" cy="948397"/>
          </a:xfrm>
          <a:prstGeom prst="rect">
            <a:avLst/>
          </a:prstGeom>
        </p:spPr>
      </p:pic>
    </p:spTree>
    <p:extLst>
      <p:ext uri="{BB962C8B-B14F-4D97-AF65-F5344CB8AC3E}">
        <p14:creationId xmlns:p14="http://schemas.microsoft.com/office/powerpoint/2010/main" val="2209427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BF6A16A-3BB3-7E8C-D961-ACA34BB6AEAF}"/>
              </a:ext>
            </a:extLst>
          </p:cNvPr>
          <p:cNvSpPr>
            <a:spLocks noGrp="1"/>
          </p:cNvSpPr>
          <p:nvPr>
            <p:ph type="title"/>
          </p:nvPr>
        </p:nvSpPr>
        <p:spPr>
          <a:xfrm>
            <a:off x="283474" y="311478"/>
            <a:ext cx="10079725" cy="338554"/>
          </a:xfrm>
        </p:spPr>
        <p:txBody>
          <a:bodyPr/>
          <a:lstStyle/>
          <a:p>
            <a:r>
              <a:rPr kumimoji="0" lang="en-ZA" sz="1600" b="1" i="0" u="none" strike="noStrike" kern="1200" cap="none" spc="0" normalizeH="0" baseline="0" noProof="0">
                <a:ln>
                  <a:noFill/>
                </a:ln>
                <a:solidFill>
                  <a:srgbClr val="000000"/>
                </a:solidFill>
                <a:effectLst/>
                <a:uLnTx/>
                <a:uFillTx/>
                <a:latin typeface="Tahoma"/>
                <a:ea typeface="+mj-ea"/>
                <a:cs typeface="+mj-cs"/>
              </a:rPr>
              <a:t>STEP THREE: FUNCTIONALITY CRITERIA</a:t>
            </a:r>
            <a:r>
              <a:rPr kumimoji="0" lang="en-ZA" sz="1600" b="1" i="1" u="none" strike="noStrike" kern="1200" cap="none" spc="0" normalizeH="0" baseline="0" noProof="0">
                <a:ln>
                  <a:noFill/>
                </a:ln>
                <a:solidFill>
                  <a:srgbClr val="000000"/>
                </a:solidFill>
                <a:effectLst/>
                <a:uLnTx/>
                <a:uFillTx/>
                <a:latin typeface="Tahoma"/>
                <a:ea typeface="+mj-ea"/>
                <a:cs typeface="+mj-cs"/>
              </a:rPr>
              <a:t>(Technical Evaluation)</a:t>
            </a:r>
            <a:endParaRPr lang="en-US" sz="1600" i="1"/>
          </a:p>
        </p:txBody>
      </p:sp>
      <p:graphicFrame>
        <p:nvGraphicFramePr>
          <p:cNvPr id="5" name="Table 4">
            <a:extLst>
              <a:ext uri="{FF2B5EF4-FFF2-40B4-BE49-F238E27FC236}">
                <a16:creationId xmlns:a16="http://schemas.microsoft.com/office/drawing/2014/main" id="{5FB06A37-BAD2-6B74-DCFD-C78E908884BC}"/>
              </a:ext>
            </a:extLst>
          </p:cNvPr>
          <p:cNvGraphicFramePr>
            <a:graphicFrameLocks noGrp="1"/>
          </p:cNvGraphicFramePr>
          <p:nvPr>
            <p:extLst>
              <p:ext uri="{D42A27DB-BD31-4B8C-83A1-F6EECF244321}">
                <p14:modId xmlns:p14="http://schemas.microsoft.com/office/powerpoint/2010/main" val="1660452403"/>
              </p:ext>
            </p:extLst>
          </p:nvPr>
        </p:nvGraphicFramePr>
        <p:xfrm>
          <a:off x="651177" y="2139906"/>
          <a:ext cx="10889646" cy="4645010"/>
        </p:xfrm>
        <a:graphic>
          <a:graphicData uri="http://schemas.openxmlformats.org/drawingml/2006/table">
            <a:tbl>
              <a:tblPr firstRow="1" firstCol="1" bandRow="1">
                <a:tableStyleId>{5940675A-B579-460E-94D1-54222C63F5DA}</a:tableStyleId>
              </a:tblPr>
              <a:tblGrid>
                <a:gridCol w="6862014">
                  <a:extLst>
                    <a:ext uri="{9D8B030D-6E8A-4147-A177-3AD203B41FA5}">
                      <a16:colId xmlns:a16="http://schemas.microsoft.com/office/drawing/2014/main" val="1311023933"/>
                    </a:ext>
                  </a:extLst>
                </a:gridCol>
                <a:gridCol w="4027632">
                  <a:extLst>
                    <a:ext uri="{9D8B030D-6E8A-4147-A177-3AD203B41FA5}">
                      <a16:colId xmlns:a16="http://schemas.microsoft.com/office/drawing/2014/main" val="2035187102"/>
                    </a:ext>
                  </a:extLst>
                </a:gridCol>
              </a:tblGrid>
              <a:tr h="533001">
                <a:tc>
                  <a:txBody>
                    <a:bodyPr/>
                    <a:lstStyle>
                      <a:lvl1pPr marL="0" algn="l" defTabSz="779173" rtl="0" eaLnBrk="1" latinLnBrk="0" hangingPunct="1">
                        <a:defRPr sz="1534" b="1" kern="1200">
                          <a:solidFill>
                            <a:schemeClr val="lt1"/>
                          </a:solidFill>
                          <a:latin typeface="Tahoma"/>
                        </a:defRPr>
                      </a:lvl1pPr>
                      <a:lvl2pPr marL="389586" algn="l" defTabSz="779173" rtl="0" eaLnBrk="1" latinLnBrk="0" hangingPunct="1">
                        <a:defRPr sz="1534" b="1" kern="1200">
                          <a:solidFill>
                            <a:schemeClr val="lt1"/>
                          </a:solidFill>
                          <a:latin typeface="Tahoma"/>
                        </a:defRPr>
                      </a:lvl2pPr>
                      <a:lvl3pPr marL="779173" algn="l" defTabSz="779173" rtl="0" eaLnBrk="1" latinLnBrk="0" hangingPunct="1">
                        <a:defRPr sz="1534" b="1" kern="1200">
                          <a:solidFill>
                            <a:schemeClr val="lt1"/>
                          </a:solidFill>
                          <a:latin typeface="Tahoma"/>
                        </a:defRPr>
                      </a:lvl3pPr>
                      <a:lvl4pPr marL="1168759" algn="l" defTabSz="779173" rtl="0" eaLnBrk="1" latinLnBrk="0" hangingPunct="1">
                        <a:defRPr sz="1534" b="1" kern="1200">
                          <a:solidFill>
                            <a:schemeClr val="lt1"/>
                          </a:solidFill>
                          <a:latin typeface="Tahoma"/>
                        </a:defRPr>
                      </a:lvl4pPr>
                      <a:lvl5pPr marL="1558345" algn="l" defTabSz="779173" rtl="0" eaLnBrk="1" latinLnBrk="0" hangingPunct="1">
                        <a:defRPr sz="1534" b="1" kern="1200">
                          <a:solidFill>
                            <a:schemeClr val="lt1"/>
                          </a:solidFill>
                          <a:latin typeface="Tahoma"/>
                        </a:defRPr>
                      </a:lvl5pPr>
                      <a:lvl6pPr marL="1947932" algn="l" defTabSz="779173" rtl="0" eaLnBrk="1" latinLnBrk="0" hangingPunct="1">
                        <a:defRPr sz="1534" b="1" kern="1200">
                          <a:solidFill>
                            <a:schemeClr val="lt1"/>
                          </a:solidFill>
                          <a:latin typeface="Tahoma"/>
                        </a:defRPr>
                      </a:lvl6pPr>
                      <a:lvl7pPr marL="2337518" algn="l" defTabSz="779173" rtl="0" eaLnBrk="1" latinLnBrk="0" hangingPunct="1">
                        <a:defRPr sz="1534" b="1" kern="1200">
                          <a:solidFill>
                            <a:schemeClr val="lt1"/>
                          </a:solidFill>
                          <a:latin typeface="Tahoma"/>
                        </a:defRPr>
                      </a:lvl7pPr>
                      <a:lvl8pPr marL="2727104" algn="l" defTabSz="779173" rtl="0" eaLnBrk="1" latinLnBrk="0" hangingPunct="1">
                        <a:defRPr sz="1534" b="1" kern="1200">
                          <a:solidFill>
                            <a:schemeClr val="lt1"/>
                          </a:solidFill>
                          <a:latin typeface="Tahoma"/>
                        </a:defRPr>
                      </a:lvl8pPr>
                      <a:lvl9pPr marL="3116691" algn="l" defTabSz="779173" rtl="0" eaLnBrk="1" latinLnBrk="0" hangingPunct="1">
                        <a:defRPr sz="1534" b="1" kern="1200">
                          <a:solidFill>
                            <a:schemeClr val="lt1"/>
                          </a:solidFill>
                          <a:latin typeface="Tahoma"/>
                        </a:defRPr>
                      </a:lvl9pPr>
                    </a:lstStyle>
                    <a:p>
                      <a:pPr>
                        <a:lnSpc>
                          <a:spcPct val="107000"/>
                        </a:lnSpc>
                        <a:spcAft>
                          <a:spcPts val="0"/>
                        </a:spcAft>
                        <a:tabLst>
                          <a:tab pos="900430" algn="l"/>
                        </a:tabLst>
                      </a:pPr>
                      <a:r>
                        <a:rPr lang="en-ZA" sz="1600">
                          <a:solidFill>
                            <a:schemeClr val="tx1"/>
                          </a:solidFill>
                          <a:effectLst/>
                        </a:rPr>
                        <a:t>Qualifying Quality Criteria</a:t>
                      </a:r>
                      <a:endParaRPr lang="en-ZA" sz="16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779173" rtl="0" eaLnBrk="1" latinLnBrk="0" hangingPunct="1">
                        <a:defRPr sz="1534" b="1" kern="1200">
                          <a:solidFill>
                            <a:schemeClr val="lt1"/>
                          </a:solidFill>
                          <a:latin typeface="Tahoma"/>
                        </a:defRPr>
                      </a:lvl1pPr>
                      <a:lvl2pPr marL="389586" algn="l" defTabSz="779173" rtl="0" eaLnBrk="1" latinLnBrk="0" hangingPunct="1">
                        <a:defRPr sz="1534" b="1" kern="1200">
                          <a:solidFill>
                            <a:schemeClr val="lt1"/>
                          </a:solidFill>
                          <a:latin typeface="Tahoma"/>
                        </a:defRPr>
                      </a:lvl2pPr>
                      <a:lvl3pPr marL="779173" algn="l" defTabSz="779173" rtl="0" eaLnBrk="1" latinLnBrk="0" hangingPunct="1">
                        <a:defRPr sz="1534" b="1" kern="1200">
                          <a:solidFill>
                            <a:schemeClr val="lt1"/>
                          </a:solidFill>
                          <a:latin typeface="Tahoma"/>
                        </a:defRPr>
                      </a:lvl3pPr>
                      <a:lvl4pPr marL="1168759" algn="l" defTabSz="779173" rtl="0" eaLnBrk="1" latinLnBrk="0" hangingPunct="1">
                        <a:defRPr sz="1534" b="1" kern="1200">
                          <a:solidFill>
                            <a:schemeClr val="lt1"/>
                          </a:solidFill>
                          <a:latin typeface="Tahoma"/>
                        </a:defRPr>
                      </a:lvl4pPr>
                      <a:lvl5pPr marL="1558345" algn="l" defTabSz="779173" rtl="0" eaLnBrk="1" latinLnBrk="0" hangingPunct="1">
                        <a:defRPr sz="1534" b="1" kern="1200">
                          <a:solidFill>
                            <a:schemeClr val="lt1"/>
                          </a:solidFill>
                          <a:latin typeface="Tahoma"/>
                        </a:defRPr>
                      </a:lvl5pPr>
                      <a:lvl6pPr marL="1947932" algn="l" defTabSz="779173" rtl="0" eaLnBrk="1" latinLnBrk="0" hangingPunct="1">
                        <a:defRPr sz="1534" b="1" kern="1200">
                          <a:solidFill>
                            <a:schemeClr val="lt1"/>
                          </a:solidFill>
                          <a:latin typeface="Tahoma"/>
                        </a:defRPr>
                      </a:lvl6pPr>
                      <a:lvl7pPr marL="2337518" algn="l" defTabSz="779173" rtl="0" eaLnBrk="1" latinLnBrk="0" hangingPunct="1">
                        <a:defRPr sz="1534" b="1" kern="1200">
                          <a:solidFill>
                            <a:schemeClr val="lt1"/>
                          </a:solidFill>
                          <a:latin typeface="Tahoma"/>
                        </a:defRPr>
                      </a:lvl7pPr>
                      <a:lvl8pPr marL="2727104" algn="l" defTabSz="779173" rtl="0" eaLnBrk="1" latinLnBrk="0" hangingPunct="1">
                        <a:defRPr sz="1534" b="1" kern="1200">
                          <a:solidFill>
                            <a:schemeClr val="lt1"/>
                          </a:solidFill>
                          <a:latin typeface="Tahoma"/>
                        </a:defRPr>
                      </a:lvl8pPr>
                      <a:lvl9pPr marL="3116691" algn="l" defTabSz="779173" rtl="0" eaLnBrk="1" latinLnBrk="0" hangingPunct="1">
                        <a:defRPr sz="1534" b="1" kern="1200">
                          <a:solidFill>
                            <a:schemeClr val="lt1"/>
                          </a:solidFill>
                          <a:latin typeface="Tahoma"/>
                        </a:defRPr>
                      </a:lvl9pPr>
                    </a:lstStyle>
                    <a:p>
                      <a:pPr algn="ctr">
                        <a:lnSpc>
                          <a:spcPct val="107000"/>
                        </a:lnSpc>
                        <a:spcAft>
                          <a:spcPts val="0"/>
                        </a:spcAft>
                        <a:tabLst>
                          <a:tab pos="900430" algn="l"/>
                        </a:tabLst>
                      </a:pPr>
                      <a:r>
                        <a:rPr lang="en-ZA" sz="1600">
                          <a:solidFill>
                            <a:schemeClr val="tx1"/>
                          </a:solidFill>
                          <a:effectLst/>
                        </a:rPr>
                        <a:t>Total Number of Points</a:t>
                      </a:r>
                      <a:endParaRPr lang="en-ZA" sz="16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06890209"/>
                  </a:ext>
                </a:extLst>
              </a:tr>
              <a:tr h="488405">
                <a:tc>
                  <a:txBody>
                    <a:bodyPr/>
                    <a:lstStyle/>
                    <a:p>
                      <a:pPr marL="450215" algn="just">
                        <a:lnSpc>
                          <a:spcPct val="250000"/>
                        </a:lnSpc>
                        <a:spcAft>
                          <a:spcPts val="800"/>
                        </a:spcAft>
                      </a:pPr>
                      <a:r>
                        <a:rPr lang="en-ZA" sz="1600" kern="1200" dirty="0">
                          <a:solidFill>
                            <a:schemeClr val="tx1"/>
                          </a:solidFill>
                          <a:latin typeface="+mn-lt"/>
                          <a:ea typeface="+mn-ea"/>
                          <a:cs typeface="+mn-cs"/>
                        </a:rPr>
                        <a:t>T.2.2-03 </a:t>
                      </a:r>
                      <a:r>
                        <a:rPr lang="en-US" sz="1600" kern="1200" dirty="0">
                          <a:solidFill>
                            <a:schemeClr val="tx1"/>
                          </a:solidFill>
                          <a:latin typeface="+mn-lt"/>
                          <a:ea typeface="+mn-ea"/>
                          <a:cs typeface="+mn-cs"/>
                        </a:rPr>
                        <a:t>Detailed </a:t>
                      </a:r>
                      <a:r>
                        <a:rPr lang="en-US" sz="1600" dirty="0"/>
                        <a:t>Organogram, Curriculum Vitae (CV’s), Qualifications</a:t>
                      </a:r>
                      <a:r>
                        <a:rPr lang="en-ZA" sz="16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450215" algn="just">
                        <a:lnSpc>
                          <a:spcPct val="250000"/>
                        </a:lnSpc>
                        <a:spcAft>
                          <a:spcPts val="800"/>
                        </a:spcAft>
                      </a:pPr>
                      <a:r>
                        <a:rPr lang="en-ZA" sz="16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tc>
                <a:extLst>
                  <a:ext uri="{0D108BD9-81ED-4DB2-BD59-A6C34878D82A}">
                    <a16:rowId xmlns:a16="http://schemas.microsoft.com/office/drawing/2014/main" val="631386545"/>
                  </a:ext>
                </a:extLst>
              </a:tr>
              <a:tr h="488405">
                <a:tc>
                  <a:txBody>
                    <a:bodyPr/>
                    <a:lstStyle/>
                    <a:p>
                      <a:pPr marL="450215" algn="just">
                        <a:lnSpc>
                          <a:spcPct val="250000"/>
                        </a:lnSpc>
                        <a:spcAft>
                          <a:spcPts val="800"/>
                        </a:spcAft>
                      </a:pPr>
                      <a:r>
                        <a:rPr lang="en-US" sz="1600" dirty="0"/>
                        <a:t>T2.2-04: Tenderer’s Previous Experience</a:t>
                      </a:r>
                      <a:endParaRPr lang="en-ZA" sz="16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0215" algn="just">
                        <a:lnSpc>
                          <a:spcPct val="250000"/>
                        </a:lnSpc>
                        <a:spcAft>
                          <a:spcPts val="800"/>
                        </a:spcAft>
                      </a:pPr>
                      <a:r>
                        <a:rPr lang="en-ZA" sz="16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tc>
                <a:extLst>
                  <a:ext uri="{0D108BD9-81ED-4DB2-BD59-A6C34878D82A}">
                    <a16:rowId xmlns:a16="http://schemas.microsoft.com/office/drawing/2014/main" val="1227142810"/>
                  </a:ext>
                </a:extLst>
              </a:tr>
              <a:tr h="488405">
                <a:tc>
                  <a:txBody>
                    <a:bodyPr/>
                    <a:lstStyle/>
                    <a:p>
                      <a:pPr marL="450215" algn="just">
                        <a:lnSpc>
                          <a:spcPct val="250000"/>
                        </a:lnSpc>
                        <a:spcAft>
                          <a:spcPts val="800"/>
                        </a:spcAft>
                      </a:pPr>
                      <a:r>
                        <a:rPr lang="en-US" sz="1600" dirty="0"/>
                        <a:t>T2.2-05: Evaluation Schedule: </a:t>
                      </a:r>
                      <a:r>
                        <a:rPr lang="en-US" sz="1600" dirty="0" err="1"/>
                        <a:t>Programme</a:t>
                      </a:r>
                      <a:endParaRPr lang="en-ZA" sz="16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0215" algn="just">
                        <a:lnSpc>
                          <a:spcPct val="250000"/>
                        </a:lnSpc>
                        <a:spcAft>
                          <a:spcPts val="800"/>
                        </a:spcAft>
                      </a:pPr>
                      <a:r>
                        <a:rPr lang="en-ZA" sz="16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tc>
                <a:extLst>
                  <a:ext uri="{0D108BD9-81ED-4DB2-BD59-A6C34878D82A}">
                    <a16:rowId xmlns:a16="http://schemas.microsoft.com/office/drawing/2014/main" val="1706666584"/>
                  </a:ext>
                </a:extLst>
              </a:tr>
              <a:tr h="488405">
                <a:tc>
                  <a:txBody>
                    <a:bodyPr/>
                    <a:lstStyle/>
                    <a:p>
                      <a:pPr marL="450215" algn="just">
                        <a:lnSpc>
                          <a:spcPct val="250000"/>
                        </a:lnSpc>
                        <a:spcAft>
                          <a:spcPts val="800"/>
                        </a:spcAft>
                      </a:pPr>
                      <a:r>
                        <a:rPr lang="en-US" sz="1600" dirty="0"/>
                        <a:t>T2.2-06: Health and Safety Requirements</a:t>
                      </a:r>
                      <a:endParaRPr lang="en-ZA" sz="16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0215" algn="just">
                        <a:lnSpc>
                          <a:spcPct val="250000"/>
                        </a:lnSpc>
                        <a:spcAft>
                          <a:spcPts val="800"/>
                        </a:spcAft>
                      </a:pPr>
                      <a:r>
                        <a:rPr lang="en-ZA" sz="16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tc>
                <a:extLst>
                  <a:ext uri="{0D108BD9-81ED-4DB2-BD59-A6C34878D82A}">
                    <a16:rowId xmlns:a16="http://schemas.microsoft.com/office/drawing/2014/main" val="884297784"/>
                  </a:ext>
                </a:extLst>
              </a:tr>
              <a:tr h="488405">
                <a:tc>
                  <a:txBody>
                    <a:bodyPr/>
                    <a:lstStyle/>
                    <a:p>
                      <a:pPr marL="450215" algn="just">
                        <a:lnSpc>
                          <a:spcPct val="250000"/>
                        </a:lnSpc>
                        <a:spcAft>
                          <a:spcPts val="800"/>
                        </a:spcAft>
                      </a:pPr>
                      <a:r>
                        <a:rPr lang="en-US" sz="1600" dirty="0"/>
                        <a:t>T2.2-07: Method Statement</a:t>
                      </a:r>
                      <a:endParaRPr lang="en-ZA" sz="16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0215" algn="just">
                        <a:lnSpc>
                          <a:spcPct val="250000"/>
                        </a:lnSpc>
                        <a:spcAft>
                          <a:spcPts val="800"/>
                        </a:spcAft>
                      </a:pPr>
                      <a:r>
                        <a:rPr lang="en-ZA" sz="16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0" marB="0"/>
                </a:tc>
                <a:extLst>
                  <a:ext uri="{0D108BD9-81ED-4DB2-BD59-A6C34878D82A}">
                    <a16:rowId xmlns:a16="http://schemas.microsoft.com/office/drawing/2014/main" val="934307154"/>
                  </a:ext>
                </a:extLst>
              </a:tr>
              <a:tr h="479375">
                <a:tc>
                  <a:txBody>
                    <a:bodyPr/>
                    <a:lstStyle/>
                    <a:p>
                      <a:pPr marL="450215" algn="just">
                        <a:lnSpc>
                          <a:spcPct val="250000"/>
                        </a:lnSpc>
                        <a:spcAft>
                          <a:spcPts val="800"/>
                        </a:spcAft>
                      </a:pPr>
                      <a:r>
                        <a:rPr lang="en-US" sz="1600" dirty="0"/>
                        <a:t>T2.2-08: Evaluation Schedule - Quality Management</a:t>
                      </a:r>
                      <a:endParaRPr lang="en-ZA" sz="1600" b="0" kern="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450215" algn="just">
                        <a:lnSpc>
                          <a:spcPct val="250000"/>
                        </a:lnSpc>
                        <a:spcAft>
                          <a:spcPts val="800"/>
                        </a:spcAft>
                      </a:pPr>
                      <a:r>
                        <a:rPr lang="en-ZA" sz="1600" b="0" kern="100" dirty="0">
                          <a:solidFill>
                            <a:schemeClr val="tx1"/>
                          </a:solidFill>
                          <a:effectLst/>
                          <a:latin typeface="+mj-lt"/>
                          <a:ea typeface="Calibri" panose="020F0502020204030204" pitchFamily="34" charset="0"/>
                          <a:cs typeface="Times New Roman" panose="02020603050405020304" pitchFamily="18" charset="0"/>
                        </a:rPr>
                        <a:t>15</a:t>
                      </a:r>
                    </a:p>
                  </a:txBody>
                  <a:tcPr marL="68580" marR="68580" marT="0" marB="0"/>
                </a:tc>
                <a:extLst>
                  <a:ext uri="{0D108BD9-81ED-4DB2-BD59-A6C34878D82A}">
                    <a16:rowId xmlns:a16="http://schemas.microsoft.com/office/drawing/2014/main" val="1995230397"/>
                  </a:ext>
                </a:extLst>
              </a:tr>
              <a:tr h="479375">
                <a:tc>
                  <a:txBody>
                    <a:bodyPr/>
                    <a:lstStyle/>
                    <a:p>
                      <a:pPr marL="450215" algn="just">
                        <a:lnSpc>
                          <a:spcPct val="250000"/>
                        </a:lnSpc>
                        <a:spcAft>
                          <a:spcPts val="800"/>
                        </a:spcAft>
                      </a:pPr>
                      <a:r>
                        <a:rPr lang="fr-FR" sz="1600" dirty="0"/>
                        <a:t>T2.2 -09 Environnemental Management</a:t>
                      </a:r>
                      <a:endParaRPr lang="en-ZA" sz="1600" b="0" kern="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450215" algn="just">
                        <a:lnSpc>
                          <a:spcPct val="250000"/>
                        </a:lnSpc>
                        <a:spcAft>
                          <a:spcPts val="800"/>
                        </a:spcAft>
                      </a:pPr>
                      <a:r>
                        <a:rPr lang="en-ZA" sz="1600" b="0" kern="100" dirty="0">
                          <a:solidFill>
                            <a:schemeClr val="tx1"/>
                          </a:solidFill>
                          <a:effectLst/>
                          <a:latin typeface="+mj-lt"/>
                          <a:ea typeface="Calibri" panose="020F0502020204030204" pitchFamily="34" charset="0"/>
                          <a:cs typeface="Times New Roman" panose="02020603050405020304" pitchFamily="18" charset="0"/>
                        </a:rPr>
                        <a:t>15</a:t>
                      </a:r>
                    </a:p>
                  </a:txBody>
                  <a:tcPr marL="68580" marR="68580" marT="0" marB="0"/>
                </a:tc>
                <a:extLst>
                  <a:ext uri="{0D108BD9-81ED-4DB2-BD59-A6C34878D82A}">
                    <a16:rowId xmlns:a16="http://schemas.microsoft.com/office/drawing/2014/main" val="2555567727"/>
                  </a:ext>
                </a:extLst>
              </a:tr>
              <a:tr h="560199">
                <a:tc>
                  <a:txBody>
                    <a:bodyPr/>
                    <a:lstStyle/>
                    <a:p>
                      <a:pPr marL="450215" algn="just">
                        <a:lnSpc>
                          <a:spcPct val="250000"/>
                        </a:lnSpc>
                        <a:spcAft>
                          <a:spcPts val="800"/>
                        </a:spcAft>
                      </a:pPr>
                      <a:r>
                        <a:rPr lang="en-ZA" sz="1600" b="1" kern="100">
                          <a:solidFill>
                            <a:schemeClr val="tx1"/>
                          </a:solidFill>
                          <a:effectLst/>
                        </a:rPr>
                        <a:t>Maximum score for functionality</a:t>
                      </a:r>
                      <a:endParaRPr lang="en-ZA" sz="16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0215" algn="just">
                        <a:lnSpc>
                          <a:spcPct val="250000"/>
                        </a:lnSpc>
                        <a:spcAft>
                          <a:spcPts val="800"/>
                        </a:spcAft>
                      </a:pPr>
                      <a:r>
                        <a:rPr lang="en-ZA" sz="1600" b="1" kern="100" dirty="0">
                          <a:solidFill>
                            <a:schemeClr val="tx1"/>
                          </a:solidFill>
                          <a:effectLst/>
                        </a:rPr>
                        <a:t>100</a:t>
                      </a:r>
                      <a:endParaRPr lang="en-ZA"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7891102"/>
                  </a:ext>
                </a:extLst>
              </a:tr>
            </a:tbl>
          </a:graphicData>
        </a:graphic>
      </p:graphicFrame>
      <p:sp>
        <p:nvSpPr>
          <p:cNvPr id="2" name="TextBox 1">
            <a:extLst>
              <a:ext uri="{FF2B5EF4-FFF2-40B4-BE49-F238E27FC236}">
                <a16:creationId xmlns:a16="http://schemas.microsoft.com/office/drawing/2014/main" id="{C932AF95-4E8C-EAB0-0409-A9A054B93BC7}"/>
              </a:ext>
            </a:extLst>
          </p:cNvPr>
          <p:cNvSpPr txBox="1"/>
          <p:nvPr/>
        </p:nvSpPr>
        <p:spPr>
          <a:xfrm>
            <a:off x="283474" y="1105302"/>
            <a:ext cx="10964144" cy="1828193"/>
          </a:xfrm>
          <a:prstGeom prst="rect">
            <a:avLst/>
          </a:prstGeom>
          <a:noFill/>
        </p:spPr>
        <p:txBody>
          <a:bodyPr wrap="square">
            <a:spAutoFit/>
          </a:bodyPr>
          <a:lstStyle/>
          <a:p>
            <a:pPr marL="285750" marR="0" lvl="0" indent="-285750" algn="just" defTabSz="4572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n-ZA" sz="1600" b="0" i="0" u="none" strike="noStrike" kern="1200" cap="none" spc="0" normalizeH="0" baseline="0" noProof="0" dirty="0">
                <a:ln>
                  <a:noFill/>
                </a:ln>
                <a:solidFill>
                  <a:srgbClr val="000000"/>
                </a:solidFill>
                <a:effectLst/>
                <a:uLnTx/>
                <a:uFillTx/>
                <a:latin typeface="Tahoma"/>
                <a:ea typeface="+mn-ea"/>
                <a:cs typeface="+mn-cs"/>
              </a:rPr>
              <a:t>Only those tenderers who attain the minimum number of evaluation points (</a:t>
            </a:r>
            <a:r>
              <a:rPr kumimoji="0" lang="en-ZA" sz="1600" b="1" i="0" u="none" strike="noStrike" kern="1200" cap="none" spc="0" normalizeH="0" baseline="0" noProof="0" dirty="0">
                <a:ln>
                  <a:noFill/>
                </a:ln>
                <a:solidFill>
                  <a:srgbClr val="000000"/>
                </a:solidFill>
                <a:effectLst/>
                <a:uLnTx/>
                <a:uFillTx/>
                <a:latin typeface="Tahoma"/>
                <a:ea typeface="+mn-ea"/>
                <a:cs typeface="+mn-cs"/>
              </a:rPr>
              <a:t>60</a:t>
            </a:r>
            <a:r>
              <a:rPr kumimoji="0" lang="en-ZA" sz="1600" b="0" i="0" u="none" strike="noStrike" kern="1200" cap="none" spc="0" normalizeH="0" baseline="0" noProof="0" dirty="0">
                <a:ln>
                  <a:noFill/>
                </a:ln>
                <a:solidFill>
                  <a:srgbClr val="000000"/>
                </a:solidFill>
                <a:effectLst/>
                <a:uLnTx/>
                <a:uFillTx/>
                <a:latin typeface="Tahoma"/>
                <a:ea typeface="+mn-ea"/>
                <a:cs typeface="+mn-cs"/>
              </a:rPr>
              <a:t>) will be eligible for further evaluation, failure to meet the minimum threshold will result in the tender being disqualified and removed from further consideration. </a:t>
            </a:r>
          </a:p>
          <a:p>
            <a:pPr algn="just">
              <a:spcBef>
                <a:spcPct val="20000"/>
              </a:spcBef>
              <a:defRPr/>
            </a:pPr>
            <a:endParaRPr lang="en-Z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just" defTabSz="457200" rtl="0" eaLnBrk="1" fontAlgn="auto" latinLnBrk="0" hangingPunct="1">
              <a:lnSpc>
                <a:spcPct val="100000"/>
              </a:lnSpc>
              <a:spcBef>
                <a:spcPct val="20000"/>
              </a:spcBef>
              <a:spcAft>
                <a:spcPts val="0"/>
              </a:spcAft>
              <a:buClrTx/>
              <a:buSzTx/>
              <a:buFont typeface="Wingdings" panose="05000000000000000000" pitchFamily="2" charset="2"/>
              <a:buChar char="q"/>
              <a:tabLst/>
              <a:defRPr/>
            </a:pPr>
            <a:endParaRPr kumimoji="0" lang="en-ZA" b="0" i="0" u="none" strike="noStrike" kern="1200" cap="none" spc="0" normalizeH="0" baseline="0" noProof="0" dirty="0">
              <a:ln>
                <a:noFill/>
              </a:ln>
              <a:solidFill>
                <a:srgbClr val="000000"/>
              </a:solidFill>
              <a:effectLst/>
              <a:uLnTx/>
              <a:uFillTx/>
              <a:latin typeface="Tahoma"/>
              <a:ea typeface="+mn-ea"/>
              <a:cs typeface="+mn-cs"/>
            </a:endParaRPr>
          </a:p>
          <a:p>
            <a:pPr marR="0" lvl="0" algn="just" defTabSz="457200" rtl="0" eaLnBrk="1" fontAlgn="auto" latinLnBrk="0" hangingPunct="1">
              <a:lnSpc>
                <a:spcPct val="100000"/>
              </a:lnSpc>
              <a:spcBef>
                <a:spcPct val="20000"/>
              </a:spcBef>
              <a:spcAft>
                <a:spcPts val="0"/>
              </a:spcAft>
              <a:buClrTx/>
              <a:buSzTx/>
              <a:tabLst/>
              <a:defRPr/>
            </a:pPr>
            <a:endParaRPr kumimoji="0" lang="en-ZA" b="0" i="0" u="none" strike="noStrike" kern="1200" cap="none" spc="0" normalizeH="0" baseline="0" noProof="0" dirty="0">
              <a:ln>
                <a:noFill/>
              </a:ln>
              <a:solidFill>
                <a:srgbClr val="000000"/>
              </a:solidFill>
              <a:effectLst/>
              <a:uLnTx/>
              <a:uFillTx/>
              <a:latin typeface="Tahoma"/>
              <a:ea typeface="+mn-ea"/>
              <a:cs typeface="+mn-cs"/>
            </a:endParaRPr>
          </a:p>
        </p:txBody>
      </p:sp>
    </p:spTree>
    <p:extLst>
      <p:ext uri="{BB962C8B-B14F-4D97-AF65-F5344CB8AC3E}">
        <p14:creationId xmlns:p14="http://schemas.microsoft.com/office/powerpoint/2010/main" val="1825103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BF6A16A-3BB3-7E8C-D961-ACA34BB6AEAF}"/>
              </a:ext>
            </a:extLst>
          </p:cNvPr>
          <p:cNvSpPr>
            <a:spLocks noGrp="1"/>
          </p:cNvSpPr>
          <p:nvPr>
            <p:ph type="title"/>
          </p:nvPr>
        </p:nvSpPr>
        <p:spPr>
          <a:xfrm>
            <a:off x="283474" y="342255"/>
            <a:ext cx="10079725" cy="276999"/>
          </a:xfrm>
        </p:spPr>
        <p:txBody>
          <a:bodyPr/>
          <a:lstStyle/>
          <a:p>
            <a:r>
              <a:rPr lang="en-US" sz="1200" dirty="0"/>
              <a:t>T.2.2-03: Detailed Organogram, Curriculum Vitae (CV’s), Qualifications (15 points)</a:t>
            </a:r>
            <a:endParaRPr kumimoji="0" lang="en-ZA" sz="1600" b="1" i="0" u="none" strike="noStrike" kern="1200" cap="none" spc="0" normalizeH="0" baseline="0" noProof="0" dirty="0">
              <a:ln>
                <a:noFill/>
              </a:ln>
              <a:solidFill>
                <a:srgbClr val="000000"/>
              </a:solidFill>
              <a:effectLst/>
              <a:uLnTx/>
              <a:uFillTx/>
              <a:latin typeface="Tahoma"/>
              <a:ea typeface="+mj-ea"/>
              <a:cs typeface="+mj-cs"/>
            </a:endParaRPr>
          </a:p>
        </p:txBody>
      </p:sp>
      <p:pic>
        <p:nvPicPr>
          <p:cNvPr id="10" name="Picture 9">
            <a:extLst>
              <a:ext uri="{FF2B5EF4-FFF2-40B4-BE49-F238E27FC236}">
                <a16:creationId xmlns:a16="http://schemas.microsoft.com/office/drawing/2014/main" id="{DD2ED7AB-42F4-43CF-01A4-A6F26CEADDB1}"/>
              </a:ext>
            </a:extLst>
          </p:cNvPr>
          <p:cNvPicPr>
            <a:picLocks noChangeAspect="1"/>
          </p:cNvPicPr>
          <p:nvPr/>
        </p:nvPicPr>
        <p:blipFill>
          <a:blip r:embed="rId2"/>
          <a:stretch>
            <a:fillRect/>
          </a:stretch>
        </p:blipFill>
        <p:spPr>
          <a:xfrm>
            <a:off x="515568" y="1011044"/>
            <a:ext cx="4695257" cy="5378604"/>
          </a:xfrm>
          <a:prstGeom prst="rect">
            <a:avLst/>
          </a:prstGeom>
        </p:spPr>
      </p:pic>
      <p:pic>
        <p:nvPicPr>
          <p:cNvPr id="12" name="Picture 11">
            <a:extLst>
              <a:ext uri="{FF2B5EF4-FFF2-40B4-BE49-F238E27FC236}">
                <a16:creationId xmlns:a16="http://schemas.microsoft.com/office/drawing/2014/main" id="{46A67A43-BD3F-A34E-F0D3-F5A0BFBA8449}"/>
              </a:ext>
            </a:extLst>
          </p:cNvPr>
          <p:cNvPicPr>
            <a:picLocks noChangeAspect="1"/>
          </p:cNvPicPr>
          <p:nvPr/>
        </p:nvPicPr>
        <p:blipFill>
          <a:blip r:embed="rId3"/>
          <a:stretch>
            <a:fillRect/>
          </a:stretch>
        </p:blipFill>
        <p:spPr>
          <a:xfrm>
            <a:off x="5567362" y="1011044"/>
            <a:ext cx="5422148" cy="2819865"/>
          </a:xfrm>
          <a:prstGeom prst="rect">
            <a:avLst/>
          </a:prstGeom>
        </p:spPr>
      </p:pic>
    </p:spTree>
    <p:extLst>
      <p:ext uri="{BB962C8B-B14F-4D97-AF65-F5344CB8AC3E}">
        <p14:creationId xmlns:p14="http://schemas.microsoft.com/office/powerpoint/2010/main" val="592122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BF6A16A-3BB3-7E8C-D961-ACA34BB6AEAF}"/>
              </a:ext>
            </a:extLst>
          </p:cNvPr>
          <p:cNvSpPr>
            <a:spLocks noGrp="1"/>
          </p:cNvSpPr>
          <p:nvPr>
            <p:ph type="title"/>
          </p:nvPr>
        </p:nvSpPr>
        <p:spPr>
          <a:xfrm>
            <a:off x="283474" y="342255"/>
            <a:ext cx="10079725" cy="276999"/>
          </a:xfrm>
        </p:spPr>
        <p:txBody>
          <a:bodyPr/>
          <a:lstStyle/>
          <a:p>
            <a:r>
              <a:rPr lang="en-US" sz="1200" dirty="0"/>
              <a:t>T.2.2-03: Detailed Organogram, Curriculum Vitae (CV’s), Qualifications (15 points) </a:t>
            </a:r>
            <a:endParaRPr kumimoji="0" lang="en-ZA" sz="1600" b="1" i="0" u="none" strike="noStrike" kern="1200" cap="none" spc="0" normalizeH="0" baseline="0" noProof="0" dirty="0">
              <a:ln>
                <a:noFill/>
              </a:ln>
              <a:solidFill>
                <a:srgbClr val="000000"/>
              </a:solidFill>
              <a:effectLst/>
              <a:uLnTx/>
              <a:uFillTx/>
              <a:latin typeface="Tahoma"/>
              <a:ea typeface="+mj-ea"/>
              <a:cs typeface="+mj-cs"/>
            </a:endParaRPr>
          </a:p>
        </p:txBody>
      </p:sp>
      <p:pic>
        <p:nvPicPr>
          <p:cNvPr id="4" name="Picture 3">
            <a:extLst>
              <a:ext uri="{FF2B5EF4-FFF2-40B4-BE49-F238E27FC236}">
                <a16:creationId xmlns:a16="http://schemas.microsoft.com/office/drawing/2014/main" id="{A6131B31-FAC3-3431-F881-DA96E76FE67F}"/>
              </a:ext>
            </a:extLst>
          </p:cNvPr>
          <p:cNvPicPr>
            <a:picLocks noChangeAspect="1"/>
          </p:cNvPicPr>
          <p:nvPr/>
        </p:nvPicPr>
        <p:blipFill>
          <a:blip r:embed="rId2"/>
          <a:stretch>
            <a:fillRect/>
          </a:stretch>
        </p:blipFill>
        <p:spPr>
          <a:xfrm>
            <a:off x="1344419" y="1317238"/>
            <a:ext cx="9086850" cy="3390900"/>
          </a:xfrm>
          <a:prstGeom prst="rect">
            <a:avLst/>
          </a:prstGeom>
        </p:spPr>
      </p:pic>
    </p:spTree>
    <p:extLst>
      <p:ext uri="{BB962C8B-B14F-4D97-AF65-F5344CB8AC3E}">
        <p14:creationId xmlns:p14="http://schemas.microsoft.com/office/powerpoint/2010/main" val="4273701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BF6A16A-3BB3-7E8C-D961-ACA34BB6AEAF}"/>
              </a:ext>
            </a:extLst>
          </p:cNvPr>
          <p:cNvSpPr>
            <a:spLocks noGrp="1"/>
          </p:cNvSpPr>
          <p:nvPr>
            <p:ph type="title"/>
          </p:nvPr>
        </p:nvSpPr>
        <p:spPr>
          <a:xfrm>
            <a:off x="283474" y="342255"/>
            <a:ext cx="10079725" cy="276999"/>
          </a:xfrm>
        </p:spPr>
        <p:txBody>
          <a:bodyPr/>
          <a:lstStyle/>
          <a:p>
            <a:r>
              <a:rPr lang="en-US" sz="1200" dirty="0"/>
              <a:t>T2.2-04: Tenderer’s Previous Experience (10 points)</a:t>
            </a:r>
            <a:endParaRPr kumimoji="0" lang="en-ZA" sz="1600" b="1" i="0" u="none" strike="noStrike" kern="1200" cap="none" spc="0" normalizeH="0" baseline="0" noProof="0" dirty="0">
              <a:ln>
                <a:noFill/>
              </a:ln>
              <a:solidFill>
                <a:srgbClr val="000000"/>
              </a:solidFill>
              <a:effectLst/>
              <a:uLnTx/>
              <a:uFillTx/>
              <a:latin typeface="Tahoma"/>
              <a:ea typeface="+mj-ea"/>
              <a:cs typeface="+mj-cs"/>
            </a:endParaRPr>
          </a:p>
        </p:txBody>
      </p:sp>
      <p:pic>
        <p:nvPicPr>
          <p:cNvPr id="3" name="Picture 2">
            <a:extLst>
              <a:ext uri="{FF2B5EF4-FFF2-40B4-BE49-F238E27FC236}">
                <a16:creationId xmlns:a16="http://schemas.microsoft.com/office/drawing/2014/main" id="{B1F2E790-3095-C39F-577B-031603656C38}"/>
              </a:ext>
            </a:extLst>
          </p:cNvPr>
          <p:cNvPicPr>
            <a:picLocks noChangeAspect="1"/>
          </p:cNvPicPr>
          <p:nvPr/>
        </p:nvPicPr>
        <p:blipFill>
          <a:blip r:embed="rId2"/>
          <a:stretch>
            <a:fillRect/>
          </a:stretch>
        </p:blipFill>
        <p:spPr>
          <a:xfrm>
            <a:off x="385762" y="996291"/>
            <a:ext cx="8542648" cy="4264468"/>
          </a:xfrm>
          <a:prstGeom prst="rect">
            <a:avLst/>
          </a:prstGeom>
        </p:spPr>
      </p:pic>
    </p:spTree>
    <p:extLst>
      <p:ext uri="{BB962C8B-B14F-4D97-AF65-F5344CB8AC3E}">
        <p14:creationId xmlns:p14="http://schemas.microsoft.com/office/powerpoint/2010/main" val="3702699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BF6A16A-3BB3-7E8C-D961-ACA34BB6AEAF}"/>
              </a:ext>
            </a:extLst>
          </p:cNvPr>
          <p:cNvSpPr>
            <a:spLocks noGrp="1"/>
          </p:cNvSpPr>
          <p:nvPr>
            <p:ph type="title"/>
          </p:nvPr>
        </p:nvSpPr>
        <p:spPr>
          <a:xfrm>
            <a:off x="283474" y="311478"/>
            <a:ext cx="10079725" cy="338554"/>
          </a:xfrm>
        </p:spPr>
        <p:txBody>
          <a:bodyPr/>
          <a:lstStyle/>
          <a:p>
            <a:r>
              <a:rPr lang="en-US" sz="1600" dirty="0"/>
              <a:t>T2.2-04: Tenderer’s Previous Experience (10 points)</a:t>
            </a:r>
            <a:endParaRPr kumimoji="0" lang="en-ZA" sz="1600" b="1" i="0" u="none" strike="noStrike" kern="1200" cap="none" spc="0" normalizeH="0" baseline="0" noProof="0" dirty="0">
              <a:ln>
                <a:noFill/>
              </a:ln>
              <a:solidFill>
                <a:srgbClr val="000000"/>
              </a:solidFill>
              <a:effectLst/>
              <a:uLnTx/>
              <a:uFillTx/>
              <a:latin typeface="Tahoma"/>
              <a:ea typeface="+mj-ea"/>
              <a:cs typeface="+mj-cs"/>
            </a:endParaRPr>
          </a:p>
        </p:txBody>
      </p:sp>
      <p:pic>
        <p:nvPicPr>
          <p:cNvPr id="4" name="Picture 3">
            <a:extLst>
              <a:ext uri="{FF2B5EF4-FFF2-40B4-BE49-F238E27FC236}">
                <a16:creationId xmlns:a16="http://schemas.microsoft.com/office/drawing/2014/main" id="{70E69895-7593-D11B-860E-2B3A9B5D62ED}"/>
              </a:ext>
            </a:extLst>
          </p:cNvPr>
          <p:cNvPicPr>
            <a:picLocks noChangeAspect="1"/>
          </p:cNvPicPr>
          <p:nvPr/>
        </p:nvPicPr>
        <p:blipFill>
          <a:blip r:embed="rId2"/>
          <a:stretch>
            <a:fillRect/>
          </a:stretch>
        </p:blipFill>
        <p:spPr>
          <a:xfrm>
            <a:off x="666982" y="1234184"/>
            <a:ext cx="10221794" cy="3984587"/>
          </a:xfrm>
          <a:prstGeom prst="rect">
            <a:avLst/>
          </a:prstGeom>
        </p:spPr>
      </p:pic>
    </p:spTree>
    <p:extLst>
      <p:ext uri="{BB962C8B-B14F-4D97-AF65-F5344CB8AC3E}">
        <p14:creationId xmlns:p14="http://schemas.microsoft.com/office/powerpoint/2010/main" val="2025913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DD79A-CC44-95A0-F88D-186B1DC09B66}"/>
              </a:ext>
            </a:extLst>
          </p:cNvPr>
          <p:cNvSpPr>
            <a:spLocks noGrp="1"/>
          </p:cNvSpPr>
          <p:nvPr>
            <p:ph type="title"/>
          </p:nvPr>
        </p:nvSpPr>
        <p:spPr>
          <a:xfrm>
            <a:off x="3057099" y="1293536"/>
            <a:ext cx="6601181" cy="954107"/>
          </a:xfrm>
        </p:spPr>
        <p:txBody>
          <a:bodyPr/>
          <a:lstStyle/>
          <a:p>
            <a:pPr algn="ctr"/>
            <a:r>
              <a:rPr lang="en-US" sz="2800">
                <a:solidFill>
                  <a:schemeClr val="bg1"/>
                </a:solidFill>
                <a:latin typeface="+mj-lt"/>
              </a:rPr>
              <a:t>BACKGROUND &amp; SCOPE OF WORKS</a:t>
            </a:r>
            <a:endParaRPr lang="en-ZA" sz="2800">
              <a:solidFill>
                <a:schemeClr val="bg1"/>
              </a:solidFill>
              <a:latin typeface="+mj-lt"/>
            </a:endParaRPr>
          </a:p>
        </p:txBody>
      </p:sp>
    </p:spTree>
    <p:extLst>
      <p:ext uri="{BB962C8B-B14F-4D97-AF65-F5344CB8AC3E}">
        <p14:creationId xmlns:p14="http://schemas.microsoft.com/office/powerpoint/2010/main" val="3620503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BF6A16A-3BB3-7E8C-D961-ACA34BB6AEAF}"/>
              </a:ext>
            </a:extLst>
          </p:cNvPr>
          <p:cNvSpPr>
            <a:spLocks noGrp="1"/>
          </p:cNvSpPr>
          <p:nvPr>
            <p:ph type="title"/>
          </p:nvPr>
        </p:nvSpPr>
        <p:spPr>
          <a:xfrm>
            <a:off x="283474" y="342255"/>
            <a:ext cx="10079725" cy="276999"/>
          </a:xfrm>
        </p:spPr>
        <p:txBody>
          <a:bodyPr/>
          <a:lstStyle/>
          <a:p>
            <a:r>
              <a:rPr lang="en-US" sz="1200" dirty="0"/>
              <a:t>T2.2-05: Evaluation Schedule: </a:t>
            </a:r>
            <a:r>
              <a:rPr lang="en-US" sz="1200" dirty="0" err="1"/>
              <a:t>Programme</a:t>
            </a:r>
            <a:r>
              <a:rPr lang="en-US" sz="1200" dirty="0"/>
              <a:t> (10 points)</a:t>
            </a:r>
            <a:endParaRPr kumimoji="0" lang="en-ZA" sz="1600" b="1" i="0" u="none" strike="noStrike" kern="1200" cap="none" spc="0" normalizeH="0" baseline="0" noProof="0" dirty="0">
              <a:ln>
                <a:noFill/>
              </a:ln>
              <a:solidFill>
                <a:srgbClr val="000000"/>
              </a:solidFill>
              <a:effectLst/>
              <a:uLnTx/>
              <a:uFillTx/>
              <a:latin typeface="Tahoma"/>
              <a:ea typeface="+mj-ea"/>
              <a:cs typeface="+mj-cs"/>
            </a:endParaRPr>
          </a:p>
        </p:txBody>
      </p:sp>
      <p:pic>
        <p:nvPicPr>
          <p:cNvPr id="3" name="Picture 2">
            <a:extLst>
              <a:ext uri="{FF2B5EF4-FFF2-40B4-BE49-F238E27FC236}">
                <a16:creationId xmlns:a16="http://schemas.microsoft.com/office/drawing/2014/main" id="{8E355FBF-5B9C-DA36-BE35-31AF43AAF01B}"/>
              </a:ext>
            </a:extLst>
          </p:cNvPr>
          <p:cNvPicPr>
            <a:picLocks noChangeAspect="1"/>
          </p:cNvPicPr>
          <p:nvPr/>
        </p:nvPicPr>
        <p:blipFill>
          <a:blip r:embed="rId2"/>
          <a:stretch>
            <a:fillRect/>
          </a:stretch>
        </p:blipFill>
        <p:spPr>
          <a:xfrm>
            <a:off x="489922" y="1122556"/>
            <a:ext cx="3883232" cy="4798741"/>
          </a:xfrm>
          <a:prstGeom prst="rect">
            <a:avLst/>
          </a:prstGeom>
        </p:spPr>
      </p:pic>
      <p:pic>
        <p:nvPicPr>
          <p:cNvPr id="6" name="Picture 5">
            <a:extLst>
              <a:ext uri="{FF2B5EF4-FFF2-40B4-BE49-F238E27FC236}">
                <a16:creationId xmlns:a16="http://schemas.microsoft.com/office/drawing/2014/main" id="{6BA31A5D-9CD6-7D1C-39F9-CDFCD2A52D87}"/>
              </a:ext>
            </a:extLst>
          </p:cNvPr>
          <p:cNvPicPr>
            <a:picLocks noChangeAspect="1"/>
          </p:cNvPicPr>
          <p:nvPr/>
        </p:nvPicPr>
        <p:blipFill>
          <a:blip r:embed="rId3"/>
          <a:stretch>
            <a:fillRect/>
          </a:stretch>
        </p:blipFill>
        <p:spPr>
          <a:xfrm>
            <a:off x="5329455" y="1408539"/>
            <a:ext cx="4706644" cy="2248644"/>
          </a:xfrm>
          <a:prstGeom prst="rect">
            <a:avLst/>
          </a:prstGeom>
        </p:spPr>
      </p:pic>
    </p:spTree>
    <p:extLst>
      <p:ext uri="{BB962C8B-B14F-4D97-AF65-F5344CB8AC3E}">
        <p14:creationId xmlns:p14="http://schemas.microsoft.com/office/powerpoint/2010/main" val="3098200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BF6A16A-3BB3-7E8C-D961-ACA34BB6AEAF}"/>
              </a:ext>
            </a:extLst>
          </p:cNvPr>
          <p:cNvSpPr>
            <a:spLocks noGrp="1"/>
          </p:cNvSpPr>
          <p:nvPr>
            <p:ph type="title"/>
          </p:nvPr>
        </p:nvSpPr>
        <p:spPr>
          <a:xfrm>
            <a:off x="283474" y="342255"/>
            <a:ext cx="10079725" cy="276999"/>
          </a:xfrm>
        </p:spPr>
        <p:txBody>
          <a:bodyPr/>
          <a:lstStyle/>
          <a:p>
            <a:r>
              <a:rPr lang="en-US" sz="1200" dirty="0"/>
              <a:t>T2.2-05: Evaluation Schedule: </a:t>
            </a:r>
            <a:r>
              <a:rPr lang="en-US" sz="1200" dirty="0" err="1"/>
              <a:t>Programme</a:t>
            </a:r>
            <a:r>
              <a:rPr lang="en-US" sz="1200" dirty="0"/>
              <a:t> (10 points)</a:t>
            </a:r>
            <a:endParaRPr kumimoji="0" lang="en-ZA" sz="1600" b="1" i="0" u="none" strike="noStrike" kern="1200" cap="none" spc="0" normalizeH="0" baseline="0" noProof="0" dirty="0">
              <a:ln>
                <a:noFill/>
              </a:ln>
              <a:solidFill>
                <a:srgbClr val="000000"/>
              </a:solidFill>
              <a:effectLst/>
              <a:uLnTx/>
              <a:uFillTx/>
              <a:latin typeface="Tahoma"/>
              <a:ea typeface="+mj-ea"/>
              <a:cs typeface="+mj-cs"/>
            </a:endParaRPr>
          </a:p>
        </p:txBody>
      </p:sp>
      <p:pic>
        <p:nvPicPr>
          <p:cNvPr id="4" name="Picture 3">
            <a:extLst>
              <a:ext uri="{FF2B5EF4-FFF2-40B4-BE49-F238E27FC236}">
                <a16:creationId xmlns:a16="http://schemas.microsoft.com/office/drawing/2014/main" id="{CD284534-7CEE-DD59-4572-91CFB4E46785}"/>
              </a:ext>
            </a:extLst>
          </p:cNvPr>
          <p:cNvPicPr>
            <a:picLocks noChangeAspect="1"/>
          </p:cNvPicPr>
          <p:nvPr/>
        </p:nvPicPr>
        <p:blipFill>
          <a:blip r:embed="rId2"/>
          <a:stretch>
            <a:fillRect/>
          </a:stretch>
        </p:blipFill>
        <p:spPr>
          <a:xfrm>
            <a:off x="782909" y="1066335"/>
            <a:ext cx="10477500" cy="5067300"/>
          </a:xfrm>
          <a:prstGeom prst="rect">
            <a:avLst/>
          </a:prstGeom>
        </p:spPr>
      </p:pic>
    </p:spTree>
    <p:extLst>
      <p:ext uri="{BB962C8B-B14F-4D97-AF65-F5344CB8AC3E}">
        <p14:creationId xmlns:p14="http://schemas.microsoft.com/office/powerpoint/2010/main" val="3782580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BF6A16A-3BB3-7E8C-D961-ACA34BB6AEAF}"/>
              </a:ext>
            </a:extLst>
          </p:cNvPr>
          <p:cNvSpPr>
            <a:spLocks noGrp="1"/>
          </p:cNvSpPr>
          <p:nvPr>
            <p:ph type="title"/>
          </p:nvPr>
        </p:nvSpPr>
        <p:spPr>
          <a:xfrm>
            <a:off x="283474" y="342255"/>
            <a:ext cx="10079725" cy="276999"/>
          </a:xfrm>
        </p:spPr>
        <p:txBody>
          <a:bodyPr/>
          <a:lstStyle/>
          <a:p>
            <a:r>
              <a:rPr lang="en-US" sz="1200" dirty="0"/>
              <a:t>T2.2-05: Evaluation Schedule: </a:t>
            </a:r>
            <a:r>
              <a:rPr lang="en-US" sz="1200" dirty="0" err="1"/>
              <a:t>Programme</a:t>
            </a:r>
            <a:r>
              <a:rPr lang="en-US" sz="1200" dirty="0"/>
              <a:t> (10 points)</a:t>
            </a:r>
            <a:endParaRPr kumimoji="0" lang="en-ZA" sz="1600" b="1" i="0" u="none" strike="noStrike" kern="1200" cap="none" spc="0" normalizeH="0" baseline="0" noProof="0" dirty="0">
              <a:ln>
                <a:noFill/>
              </a:ln>
              <a:solidFill>
                <a:srgbClr val="000000"/>
              </a:solidFill>
              <a:effectLst/>
              <a:uLnTx/>
              <a:uFillTx/>
              <a:latin typeface="Tahoma"/>
              <a:ea typeface="+mj-ea"/>
              <a:cs typeface="+mj-cs"/>
            </a:endParaRPr>
          </a:p>
        </p:txBody>
      </p:sp>
      <p:pic>
        <p:nvPicPr>
          <p:cNvPr id="3" name="Picture 2">
            <a:extLst>
              <a:ext uri="{FF2B5EF4-FFF2-40B4-BE49-F238E27FC236}">
                <a16:creationId xmlns:a16="http://schemas.microsoft.com/office/drawing/2014/main" id="{DA91FD11-6535-7846-8F59-5FB65D4C1584}"/>
              </a:ext>
            </a:extLst>
          </p:cNvPr>
          <p:cNvPicPr>
            <a:picLocks noChangeAspect="1"/>
          </p:cNvPicPr>
          <p:nvPr/>
        </p:nvPicPr>
        <p:blipFill>
          <a:blip r:embed="rId2"/>
          <a:stretch>
            <a:fillRect/>
          </a:stretch>
        </p:blipFill>
        <p:spPr>
          <a:xfrm>
            <a:off x="480199" y="1042987"/>
            <a:ext cx="10458450" cy="4772025"/>
          </a:xfrm>
          <a:prstGeom prst="rect">
            <a:avLst/>
          </a:prstGeom>
        </p:spPr>
      </p:pic>
    </p:spTree>
    <p:extLst>
      <p:ext uri="{BB962C8B-B14F-4D97-AF65-F5344CB8AC3E}">
        <p14:creationId xmlns:p14="http://schemas.microsoft.com/office/powerpoint/2010/main" val="3820928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BF6A16A-3BB3-7E8C-D961-ACA34BB6AEAF}"/>
              </a:ext>
            </a:extLst>
          </p:cNvPr>
          <p:cNvSpPr>
            <a:spLocks noGrp="1"/>
          </p:cNvSpPr>
          <p:nvPr>
            <p:ph type="title"/>
          </p:nvPr>
        </p:nvSpPr>
        <p:spPr>
          <a:xfrm>
            <a:off x="283474" y="342255"/>
            <a:ext cx="10079725" cy="276999"/>
          </a:xfrm>
        </p:spPr>
        <p:txBody>
          <a:bodyPr/>
          <a:lstStyle/>
          <a:p>
            <a:r>
              <a:rPr lang="en-US" sz="1200" dirty="0"/>
              <a:t>T2.2-05: Evaluation Schedule: </a:t>
            </a:r>
            <a:r>
              <a:rPr lang="en-US" sz="1200" dirty="0" err="1"/>
              <a:t>Programme</a:t>
            </a:r>
            <a:r>
              <a:rPr lang="en-US" sz="1200" dirty="0"/>
              <a:t> (10 points)</a:t>
            </a:r>
            <a:endParaRPr kumimoji="0" lang="en-ZA" sz="1600" b="1" i="0" u="none" strike="noStrike" kern="1200" cap="none" spc="0" normalizeH="0" baseline="0" noProof="0" dirty="0">
              <a:ln>
                <a:noFill/>
              </a:ln>
              <a:solidFill>
                <a:srgbClr val="000000"/>
              </a:solidFill>
              <a:effectLst/>
              <a:uLnTx/>
              <a:uFillTx/>
              <a:latin typeface="Tahoma"/>
              <a:ea typeface="+mj-ea"/>
              <a:cs typeface="+mj-cs"/>
            </a:endParaRPr>
          </a:p>
        </p:txBody>
      </p:sp>
      <p:pic>
        <p:nvPicPr>
          <p:cNvPr id="6" name="Picture 5">
            <a:extLst>
              <a:ext uri="{FF2B5EF4-FFF2-40B4-BE49-F238E27FC236}">
                <a16:creationId xmlns:a16="http://schemas.microsoft.com/office/drawing/2014/main" id="{2C25802B-EE40-9EAB-87E1-E1CF4F9139DC}"/>
              </a:ext>
            </a:extLst>
          </p:cNvPr>
          <p:cNvPicPr>
            <a:picLocks noChangeAspect="1"/>
          </p:cNvPicPr>
          <p:nvPr/>
        </p:nvPicPr>
        <p:blipFill>
          <a:blip r:embed="rId2"/>
          <a:stretch>
            <a:fillRect/>
          </a:stretch>
        </p:blipFill>
        <p:spPr>
          <a:xfrm>
            <a:off x="559884" y="1433745"/>
            <a:ext cx="10477500" cy="1685925"/>
          </a:xfrm>
          <a:prstGeom prst="rect">
            <a:avLst/>
          </a:prstGeom>
        </p:spPr>
      </p:pic>
    </p:spTree>
    <p:extLst>
      <p:ext uri="{BB962C8B-B14F-4D97-AF65-F5344CB8AC3E}">
        <p14:creationId xmlns:p14="http://schemas.microsoft.com/office/powerpoint/2010/main" val="3253417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BF6A16A-3BB3-7E8C-D961-ACA34BB6AEAF}"/>
              </a:ext>
            </a:extLst>
          </p:cNvPr>
          <p:cNvSpPr>
            <a:spLocks noGrp="1"/>
          </p:cNvSpPr>
          <p:nvPr>
            <p:ph type="title"/>
          </p:nvPr>
        </p:nvSpPr>
        <p:spPr>
          <a:xfrm>
            <a:off x="283474" y="342255"/>
            <a:ext cx="10079725" cy="276999"/>
          </a:xfrm>
        </p:spPr>
        <p:txBody>
          <a:bodyPr/>
          <a:lstStyle/>
          <a:p>
            <a:r>
              <a:rPr lang="en-US" sz="1200" dirty="0"/>
              <a:t>T2.2-06: Health and Safety Requirements (15 points)</a:t>
            </a:r>
            <a:endParaRPr kumimoji="0" lang="en-ZA" sz="1600" b="1" i="0" u="none" strike="noStrike" kern="1200" cap="none" spc="0" normalizeH="0" baseline="0" noProof="0" dirty="0">
              <a:ln>
                <a:noFill/>
              </a:ln>
              <a:solidFill>
                <a:srgbClr val="000000"/>
              </a:solidFill>
              <a:effectLst/>
              <a:uLnTx/>
              <a:uFillTx/>
              <a:latin typeface="Tahoma"/>
              <a:ea typeface="+mj-ea"/>
              <a:cs typeface="+mj-cs"/>
            </a:endParaRPr>
          </a:p>
        </p:txBody>
      </p:sp>
      <p:pic>
        <p:nvPicPr>
          <p:cNvPr id="3" name="Picture 2">
            <a:extLst>
              <a:ext uri="{FF2B5EF4-FFF2-40B4-BE49-F238E27FC236}">
                <a16:creationId xmlns:a16="http://schemas.microsoft.com/office/drawing/2014/main" id="{87183C84-F9FB-7E96-0E3E-F2E9EECC2C51}"/>
              </a:ext>
            </a:extLst>
          </p:cNvPr>
          <p:cNvPicPr>
            <a:picLocks noChangeAspect="1"/>
          </p:cNvPicPr>
          <p:nvPr/>
        </p:nvPicPr>
        <p:blipFill>
          <a:blip r:embed="rId2"/>
          <a:stretch>
            <a:fillRect/>
          </a:stretch>
        </p:blipFill>
        <p:spPr>
          <a:xfrm>
            <a:off x="426136" y="966438"/>
            <a:ext cx="3908561" cy="5185317"/>
          </a:xfrm>
          <a:prstGeom prst="rect">
            <a:avLst/>
          </a:prstGeom>
        </p:spPr>
      </p:pic>
    </p:spTree>
    <p:extLst>
      <p:ext uri="{BB962C8B-B14F-4D97-AF65-F5344CB8AC3E}">
        <p14:creationId xmlns:p14="http://schemas.microsoft.com/office/powerpoint/2010/main" val="1350486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BF6A16A-3BB3-7E8C-D961-ACA34BB6AEAF}"/>
              </a:ext>
            </a:extLst>
          </p:cNvPr>
          <p:cNvSpPr>
            <a:spLocks noGrp="1"/>
          </p:cNvSpPr>
          <p:nvPr>
            <p:ph type="title"/>
          </p:nvPr>
        </p:nvSpPr>
        <p:spPr>
          <a:xfrm>
            <a:off x="283474" y="342255"/>
            <a:ext cx="10079725" cy="276999"/>
          </a:xfrm>
        </p:spPr>
        <p:txBody>
          <a:bodyPr/>
          <a:lstStyle/>
          <a:p>
            <a:r>
              <a:rPr lang="en-US" sz="1200" dirty="0"/>
              <a:t>T2.2-06: Health and Safety Requirements (15 points)</a:t>
            </a:r>
            <a:endParaRPr kumimoji="0" lang="en-ZA" sz="1600" b="1" i="0" u="none" strike="noStrike" kern="1200" cap="none" spc="0" normalizeH="0" baseline="0" noProof="0" dirty="0">
              <a:ln>
                <a:noFill/>
              </a:ln>
              <a:solidFill>
                <a:srgbClr val="000000"/>
              </a:solidFill>
              <a:effectLst/>
              <a:uLnTx/>
              <a:uFillTx/>
              <a:latin typeface="Tahoma"/>
              <a:ea typeface="+mj-ea"/>
              <a:cs typeface="+mj-cs"/>
            </a:endParaRPr>
          </a:p>
        </p:txBody>
      </p:sp>
      <p:pic>
        <p:nvPicPr>
          <p:cNvPr id="3" name="Picture 2">
            <a:extLst>
              <a:ext uri="{FF2B5EF4-FFF2-40B4-BE49-F238E27FC236}">
                <a16:creationId xmlns:a16="http://schemas.microsoft.com/office/drawing/2014/main" id="{C9C52514-152F-9CB8-8643-A110F2898C35}"/>
              </a:ext>
            </a:extLst>
          </p:cNvPr>
          <p:cNvPicPr>
            <a:picLocks noChangeAspect="1"/>
          </p:cNvPicPr>
          <p:nvPr/>
        </p:nvPicPr>
        <p:blipFill>
          <a:blip r:embed="rId2"/>
          <a:stretch>
            <a:fillRect/>
          </a:stretch>
        </p:blipFill>
        <p:spPr>
          <a:xfrm>
            <a:off x="594173" y="948351"/>
            <a:ext cx="9458325" cy="5486400"/>
          </a:xfrm>
          <a:prstGeom prst="rect">
            <a:avLst/>
          </a:prstGeom>
        </p:spPr>
      </p:pic>
    </p:spTree>
    <p:extLst>
      <p:ext uri="{BB962C8B-B14F-4D97-AF65-F5344CB8AC3E}">
        <p14:creationId xmlns:p14="http://schemas.microsoft.com/office/powerpoint/2010/main" val="2106024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BF6A16A-3BB3-7E8C-D961-ACA34BB6AEAF}"/>
              </a:ext>
            </a:extLst>
          </p:cNvPr>
          <p:cNvSpPr>
            <a:spLocks noGrp="1"/>
          </p:cNvSpPr>
          <p:nvPr>
            <p:ph type="title"/>
          </p:nvPr>
        </p:nvSpPr>
        <p:spPr>
          <a:xfrm>
            <a:off x="283474" y="342255"/>
            <a:ext cx="10079725" cy="276999"/>
          </a:xfrm>
        </p:spPr>
        <p:txBody>
          <a:bodyPr/>
          <a:lstStyle/>
          <a:p>
            <a:r>
              <a:rPr lang="en-US" sz="1200" dirty="0"/>
              <a:t>T2.2-06: Health and Safety Requirements (15 points)</a:t>
            </a:r>
            <a:endParaRPr kumimoji="0" lang="en-ZA" sz="1600" b="1" i="0" u="none" strike="noStrike" kern="1200" cap="none" spc="0" normalizeH="0" baseline="0" noProof="0" dirty="0">
              <a:ln>
                <a:noFill/>
              </a:ln>
              <a:solidFill>
                <a:srgbClr val="000000"/>
              </a:solidFill>
              <a:effectLst/>
              <a:uLnTx/>
              <a:uFillTx/>
              <a:latin typeface="Tahoma"/>
              <a:ea typeface="+mj-ea"/>
              <a:cs typeface="+mj-cs"/>
            </a:endParaRPr>
          </a:p>
        </p:txBody>
      </p:sp>
      <p:pic>
        <p:nvPicPr>
          <p:cNvPr id="4" name="Picture 3">
            <a:extLst>
              <a:ext uri="{FF2B5EF4-FFF2-40B4-BE49-F238E27FC236}">
                <a16:creationId xmlns:a16="http://schemas.microsoft.com/office/drawing/2014/main" id="{DD27B136-A305-F1B9-2243-D4C874C5AC40}"/>
              </a:ext>
            </a:extLst>
          </p:cNvPr>
          <p:cNvPicPr>
            <a:picLocks noChangeAspect="1"/>
          </p:cNvPicPr>
          <p:nvPr/>
        </p:nvPicPr>
        <p:blipFill>
          <a:blip r:embed="rId2"/>
          <a:stretch>
            <a:fillRect/>
          </a:stretch>
        </p:blipFill>
        <p:spPr>
          <a:xfrm>
            <a:off x="827401" y="925481"/>
            <a:ext cx="9305925" cy="5495925"/>
          </a:xfrm>
          <a:prstGeom prst="rect">
            <a:avLst/>
          </a:prstGeom>
        </p:spPr>
      </p:pic>
    </p:spTree>
    <p:extLst>
      <p:ext uri="{BB962C8B-B14F-4D97-AF65-F5344CB8AC3E}">
        <p14:creationId xmlns:p14="http://schemas.microsoft.com/office/powerpoint/2010/main" val="3094335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BF6A16A-3BB3-7E8C-D961-ACA34BB6AEAF}"/>
              </a:ext>
            </a:extLst>
          </p:cNvPr>
          <p:cNvSpPr>
            <a:spLocks noGrp="1"/>
          </p:cNvSpPr>
          <p:nvPr>
            <p:ph type="title"/>
          </p:nvPr>
        </p:nvSpPr>
        <p:spPr>
          <a:xfrm>
            <a:off x="283474" y="342255"/>
            <a:ext cx="10079725" cy="276999"/>
          </a:xfrm>
        </p:spPr>
        <p:txBody>
          <a:bodyPr/>
          <a:lstStyle/>
          <a:p>
            <a:r>
              <a:rPr lang="en-US" sz="1200" dirty="0"/>
              <a:t>T2.2-06: Health and Safety Requirements (15 points)</a:t>
            </a:r>
            <a:endParaRPr kumimoji="0" lang="en-ZA" sz="1600" b="1" i="0" u="none" strike="noStrike" kern="1200" cap="none" spc="0" normalizeH="0" baseline="0" noProof="0" dirty="0">
              <a:ln>
                <a:noFill/>
              </a:ln>
              <a:solidFill>
                <a:srgbClr val="000000"/>
              </a:solidFill>
              <a:effectLst/>
              <a:uLnTx/>
              <a:uFillTx/>
              <a:latin typeface="Tahoma"/>
              <a:ea typeface="+mj-ea"/>
              <a:cs typeface="+mj-cs"/>
            </a:endParaRPr>
          </a:p>
        </p:txBody>
      </p:sp>
      <p:pic>
        <p:nvPicPr>
          <p:cNvPr id="3" name="Picture 2">
            <a:extLst>
              <a:ext uri="{FF2B5EF4-FFF2-40B4-BE49-F238E27FC236}">
                <a16:creationId xmlns:a16="http://schemas.microsoft.com/office/drawing/2014/main" id="{BFFCF6AD-3CE2-4147-F5AD-C0B0FE0F0145}"/>
              </a:ext>
            </a:extLst>
          </p:cNvPr>
          <p:cNvPicPr>
            <a:picLocks noChangeAspect="1"/>
          </p:cNvPicPr>
          <p:nvPr/>
        </p:nvPicPr>
        <p:blipFill>
          <a:blip r:embed="rId2"/>
          <a:stretch>
            <a:fillRect/>
          </a:stretch>
        </p:blipFill>
        <p:spPr>
          <a:xfrm>
            <a:off x="561197" y="1028700"/>
            <a:ext cx="9315450" cy="2400300"/>
          </a:xfrm>
          <a:prstGeom prst="rect">
            <a:avLst/>
          </a:prstGeom>
        </p:spPr>
      </p:pic>
    </p:spTree>
    <p:extLst>
      <p:ext uri="{BB962C8B-B14F-4D97-AF65-F5344CB8AC3E}">
        <p14:creationId xmlns:p14="http://schemas.microsoft.com/office/powerpoint/2010/main" val="1378964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BF6A16A-3BB3-7E8C-D961-ACA34BB6AEAF}"/>
              </a:ext>
            </a:extLst>
          </p:cNvPr>
          <p:cNvSpPr>
            <a:spLocks noGrp="1"/>
          </p:cNvSpPr>
          <p:nvPr>
            <p:ph type="title"/>
          </p:nvPr>
        </p:nvSpPr>
        <p:spPr>
          <a:xfrm>
            <a:off x="283474" y="342255"/>
            <a:ext cx="10079725" cy="276999"/>
          </a:xfrm>
        </p:spPr>
        <p:txBody>
          <a:bodyPr/>
          <a:lstStyle/>
          <a:p>
            <a:r>
              <a:rPr lang="en-US" sz="1200" dirty="0"/>
              <a:t>T2.2-07: Method Statement (20 points ) </a:t>
            </a:r>
            <a:endParaRPr kumimoji="0" lang="en-ZA" sz="1600" b="1" i="0" u="none" strike="noStrike" kern="1200" cap="none" spc="0" normalizeH="0" baseline="0" noProof="0" dirty="0">
              <a:ln>
                <a:noFill/>
              </a:ln>
              <a:solidFill>
                <a:srgbClr val="000000"/>
              </a:solidFill>
              <a:effectLst/>
              <a:uLnTx/>
              <a:uFillTx/>
              <a:latin typeface="Tahoma"/>
              <a:ea typeface="+mj-ea"/>
              <a:cs typeface="+mj-cs"/>
            </a:endParaRPr>
          </a:p>
        </p:txBody>
      </p:sp>
      <p:pic>
        <p:nvPicPr>
          <p:cNvPr id="3" name="Picture 2">
            <a:extLst>
              <a:ext uri="{FF2B5EF4-FFF2-40B4-BE49-F238E27FC236}">
                <a16:creationId xmlns:a16="http://schemas.microsoft.com/office/drawing/2014/main" id="{95A50531-4833-647A-2E1B-DCBD7EAC27DC}"/>
              </a:ext>
            </a:extLst>
          </p:cNvPr>
          <p:cNvPicPr>
            <a:picLocks noChangeAspect="1"/>
          </p:cNvPicPr>
          <p:nvPr/>
        </p:nvPicPr>
        <p:blipFill>
          <a:blip r:embed="rId2"/>
          <a:stretch>
            <a:fillRect/>
          </a:stretch>
        </p:blipFill>
        <p:spPr>
          <a:xfrm>
            <a:off x="462984" y="1204330"/>
            <a:ext cx="4768525" cy="5475249"/>
          </a:xfrm>
          <a:prstGeom prst="rect">
            <a:avLst/>
          </a:prstGeom>
        </p:spPr>
      </p:pic>
    </p:spTree>
    <p:extLst>
      <p:ext uri="{BB962C8B-B14F-4D97-AF65-F5344CB8AC3E}">
        <p14:creationId xmlns:p14="http://schemas.microsoft.com/office/powerpoint/2010/main" val="2350298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BF6A16A-3BB3-7E8C-D961-ACA34BB6AEAF}"/>
              </a:ext>
            </a:extLst>
          </p:cNvPr>
          <p:cNvSpPr>
            <a:spLocks noGrp="1"/>
          </p:cNvSpPr>
          <p:nvPr>
            <p:ph type="title"/>
          </p:nvPr>
        </p:nvSpPr>
        <p:spPr>
          <a:xfrm>
            <a:off x="283474" y="342255"/>
            <a:ext cx="10079725" cy="276999"/>
          </a:xfrm>
        </p:spPr>
        <p:txBody>
          <a:bodyPr/>
          <a:lstStyle/>
          <a:p>
            <a:r>
              <a:rPr lang="en-US" sz="1200" dirty="0"/>
              <a:t>T2.2-07: Method Statement (20 points ) </a:t>
            </a:r>
            <a:endParaRPr kumimoji="0" lang="en-ZA" sz="1600" b="1" i="0" u="none" strike="noStrike" kern="1200" cap="none" spc="0" normalizeH="0" baseline="0" noProof="0" dirty="0">
              <a:ln>
                <a:noFill/>
              </a:ln>
              <a:solidFill>
                <a:srgbClr val="000000"/>
              </a:solidFill>
              <a:effectLst/>
              <a:uLnTx/>
              <a:uFillTx/>
              <a:latin typeface="Tahoma"/>
              <a:ea typeface="+mj-ea"/>
              <a:cs typeface="+mj-cs"/>
            </a:endParaRPr>
          </a:p>
        </p:txBody>
      </p:sp>
      <p:pic>
        <p:nvPicPr>
          <p:cNvPr id="4" name="Picture 3">
            <a:extLst>
              <a:ext uri="{FF2B5EF4-FFF2-40B4-BE49-F238E27FC236}">
                <a16:creationId xmlns:a16="http://schemas.microsoft.com/office/drawing/2014/main" id="{525ED948-5EB7-EB6F-E244-39D26FAB402C}"/>
              </a:ext>
            </a:extLst>
          </p:cNvPr>
          <p:cNvPicPr>
            <a:picLocks noChangeAspect="1"/>
          </p:cNvPicPr>
          <p:nvPr/>
        </p:nvPicPr>
        <p:blipFill>
          <a:blip r:embed="rId2"/>
          <a:stretch>
            <a:fillRect/>
          </a:stretch>
        </p:blipFill>
        <p:spPr>
          <a:xfrm>
            <a:off x="772105" y="1041245"/>
            <a:ext cx="9458325" cy="3467100"/>
          </a:xfrm>
          <a:prstGeom prst="rect">
            <a:avLst/>
          </a:prstGeom>
        </p:spPr>
      </p:pic>
    </p:spTree>
    <p:extLst>
      <p:ext uri="{BB962C8B-B14F-4D97-AF65-F5344CB8AC3E}">
        <p14:creationId xmlns:p14="http://schemas.microsoft.com/office/powerpoint/2010/main" val="3327409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8">
            <a:extLst>
              <a:ext uri="{FF2B5EF4-FFF2-40B4-BE49-F238E27FC236}">
                <a16:creationId xmlns:a16="http://schemas.microsoft.com/office/drawing/2014/main" id="{BF63777F-0C12-4AF0-D1A4-0870630187A7}"/>
              </a:ext>
            </a:extLst>
          </p:cNvPr>
          <p:cNvSpPr>
            <a:spLocks noGrp="1"/>
          </p:cNvSpPr>
          <p:nvPr>
            <p:ph type="title"/>
          </p:nvPr>
        </p:nvSpPr>
        <p:spPr>
          <a:xfrm>
            <a:off x="283474" y="249922"/>
            <a:ext cx="10079725" cy="523220"/>
          </a:xfrm>
        </p:spPr>
        <p:txBody>
          <a:bodyPr/>
          <a:lstStyle/>
          <a:p>
            <a:r>
              <a:rPr lang="en-US" sz="2400">
                <a:latin typeface="+mj-lt"/>
              </a:rPr>
              <a:t>BACKGROUND</a:t>
            </a:r>
            <a:r>
              <a:rPr lang="en-US"/>
              <a:t> </a:t>
            </a:r>
          </a:p>
        </p:txBody>
      </p:sp>
      <p:sp>
        <p:nvSpPr>
          <p:cNvPr id="4" name="TextBox 3">
            <a:extLst>
              <a:ext uri="{FF2B5EF4-FFF2-40B4-BE49-F238E27FC236}">
                <a16:creationId xmlns:a16="http://schemas.microsoft.com/office/drawing/2014/main" id="{55A39052-A336-4088-69E6-78BE47B21773}"/>
              </a:ext>
            </a:extLst>
          </p:cNvPr>
          <p:cNvSpPr txBox="1"/>
          <p:nvPr/>
        </p:nvSpPr>
        <p:spPr>
          <a:xfrm>
            <a:off x="283474" y="1066635"/>
            <a:ext cx="10752700" cy="2062103"/>
          </a:xfrm>
          <a:prstGeom prst="rect">
            <a:avLst/>
          </a:prstGeom>
          <a:noFill/>
        </p:spPr>
        <p:txBody>
          <a:bodyPr wrap="square">
            <a:spAutoFit/>
          </a:bodyPr>
          <a:lstStyle/>
          <a:p>
            <a:r>
              <a:rPr lang="en-US" sz="1600" b="0" i="0" dirty="0">
                <a:solidFill>
                  <a:srgbClr val="000000"/>
                </a:solidFill>
                <a:effectLst/>
                <a:latin typeface="Arial" panose="020B0604020202020204" pitchFamily="34" charset="0"/>
              </a:rPr>
              <a:t>The National Port Security Fencing Upgrade project is aimed at replacing and upgrading security fencing in the Port of Cape Town to meet the minimum requirements of the ISPS code, ensure compliance with the relevant legislation and regulatory framework standards as well as address any security concerns posed by the condition of the existing fencing.  </a:t>
            </a:r>
          </a:p>
          <a:p>
            <a:endParaRPr lang="en-US" sz="1600" dirty="0">
              <a:solidFill>
                <a:srgbClr val="000000"/>
              </a:solidFill>
              <a:latin typeface="Arial" panose="020B0604020202020204" pitchFamily="34" charset="0"/>
            </a:endParaRPr>
          </a:p>
          <a:p>
            <a:r>
              <a:rPr lang="en-US" sz="1600" dirty="0"/>
              <a:t>The Port of Cape Town is located in Table Bay, Cape Town. The perimeter fence that is to be replaced runs from TNPA House (North-West side of the Port) to Lagoon Beach Hotel in Milnerton (towards the North-East). The perimeter fence is highlighted in red in Figure 1 below.</a:t>
            </a:r>
          </a:p>
        </p:txBody>
      </p:sp>
      <p:pic>
        <p:nvPicPr>
          <p:cNvPr id="1026" name="Picture 2">
            <a:extLst>
              <a:ext uri="{FF2B5EF4-FFF2-40B4-BE49-F238E27FC236}">
                <a16:creationId xmlns:a16="http://schemas.microsoft.com/office/drawing/2014/main" id="{3AAFA93E-6B47-5A49-C20E-D434DADFAE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0497" y="3483042"/>
            <a:ext cx="5160075" cy="2854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377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BF6A16A-3BB3-7E8C-D961-ACA34BB6AEAF}"/>
              </a:ext>
            </a:extLst>
          </p:cNvPr>
          <p:cNvSpPr>
            <a:spLocks noGrp="1"/>
          </p:cNvSpPr>
          <p:nvPr>
            <p:ph type="title"/>
          </p:nvPr>
        </p:nvSpPr>
        <p:spPr>
          <a:xfrm>
            <a:off x="283474" y="342255"/>
            <a:ext cx="10079725" cy="276999"/>
          </a:xfrm>
        </p:spPr>
        <p:txBody>
          <a:bodyPr/>
          <a:lstStyle/>
          <a:p>
            <a:r>
              <a:rPr lang="en-US" sz="1200" dirty="0"/>
              <a:t>T2.2-08: Evaluation Schedule - Quality Management </a:t>
            </a:r>
            <a:endParaRPr kumimoji="0" lang="en-ZA" sz="1600" b="1" i="0" u="none" strike="noStrike" kern="1200" cap="none" spc="0" normalizeH="0" baseline="0" noProof="0" dirty="0">
              <a:ln>
                <a:noFill/>
              </a:ln>
              <a:solidFill>
                <a:srgbClr val="000000"/>
              </a:solidFill>
              <a:effectLst/>
              <a:uLnTx/>
              <a:uFillTx/>
              <a:latin typeface="Tahoma"/>
              <a:ea typeface="+mj-ea"/>
              <a:cs typeface="+mj-cs"/>
            </a:endParaRPr>
          </a:p>
        </p:txBody>
      </p:sp>
      <p:pic>
        <p:nvPicPr>
          <p:cNvPr id="4" name="Picture 3">
            <a:extLst>
              <a:ext uri="{FF2B5EF4-FFF2-40B4-BE49-F238E27FC236}">
                <a16:creationId xmlns:a16="http://schemas.microsoft.com/office/drawing/2014/main" id="{5A45E727-D14B-A152-1E39-60296867D57E}"/>
              </a:ext>
            </a:extLst>
          </p:cNvPr>
          <p:cNvPicPr>
            <a:picLocks noChangeAspect="1"/>
          </p:cNvPicPr>
          <p:nvPr/>
        </p:nvPicPr>
        <p:blipFill>
          <a:blip r:embed="rId2"/>
          <a:stretch>
            <a:fillRect/>
          </a:stretch>
        </p:blipFill>
        <p:spPr>
          <a:xfrm>
            <a:off x="430251" y="1052744"/>
            <a:ext cx="6172200" cy="3667125"/>
          </a:xfrm>
          <a:prstGeom prst="rect">
            <a:avLst/>
          </a:prstGeom>
        </p:spPr>
      </p:pic>
    </p:spTree>
    <p:extLst>
      <p:ext uri="{BB962C8B-B14F-4D97-AF65-F5344CB8AC3E}">
        <p14:creationId xmlns:p14="http://schemas.microsoft.com/office/powerpoint/2010/main" val="1607776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BF6A16A-3BB3-7E8C-D961-ACA34BB6AEAF}"/>
              </a:ext>
            </a:extLst>
          </p:cNvPr>
          <p:cNvSpPr>
            <a:spLocks noGrp="1"/>
          </p:cNvSpPr>
          <p:nvPr>
            <p:ph type="title"/>
          </p:nvPr>
        </p:nvSpPr>
        <p:spPr>
          <a:xfrm>
            <a:off x="283474" y="342255"/>
            <a:ext cx="10079725" cy="276999"/>
          </a:xfrm>
        </p:spPr>
        <p:txBody>
          <a:bodyPr/>
          <a:lstStyle/>
          <a:p>
            <a:r>
              <a:rPr lang="en-US" sz="1200" dirty="0"/>
              <a:t>T2.2-08: Evaluation Schedule - Quality Management </a:t>
            </a:r>
            <a:endParaRPr kumimoji="0" lang="en-ZA" sz="1600" b="1" i="0" u="none" strike="noStrike" kern="1200" cap="none" spc="0" normalizeH="0" baseline="0" noProof="0" dirty="0">
              <a:ln>
                <a:noFill/>
              </a:ln>
              <a:solidFill>
                <a:srgbClr val="000000"/>
              </a:solidFill>
              <a:effectLst/>
              <a:uLnTx/>
              <a:uFillTx/>
              <a:latin typeface="Tahoma"/>
              <a:ea typeface="+mj-ea"/>
              <a:cs typeface="+mj-cs"/>
            </a:endParaRPr>
          </a:p>
        </p:txBody>
      </p:sp>
      <p:pic>
        <p:nvPicPr>
          <p:cNvPr id="3" name="Picture 2">
            <a:extLst>
              <a:ext uri="{FF2B5EF4-FFF2-40B4-BE49-F238E27FC236}">
                <a16:creationId xmlns:a16="http://schemas.microsoft.com/office/drawing/2014/main" id="{8408F135-B8F3-7B59-EE9B-1326389714C8}"/>
              </a:ext>
            </a:extLst>
          </p:cNvPr>
          <p:cNvPicPr>
            <a:picLocks noChangeAspect="1"/>
          </p:cNvPicPr>
          <p:nvPr/>
        </p:nvPicPr>
        <p:blipFill>
          <a:blip r:embed="rId2"/>
          <a:stretch>
            <a:fillRect/>
          </a:stretch>
        </p:blipFill>
        <p:spPr>
          <a:xfrm>
            <a:off x="415266" y="976196"/>
            <a:ext cx="10067925" cy="5143500"/>
          </a:xfrm>
          <a:prstGeom prst="rect">
            <a:avLst/>
          </a:prstGeom>
        </p:spPr>
      </p:pic>
    </p:spTree>
    <p:extLst>
      <p:ext uri="{BB962C8B-B14F-4D97-AF65-F5344CB8AC3E}">
        <p14:creationId xmlns:p14="http://schemas.microsoft.com/office/powerpoint/2010/main" val="3225127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BF6A16A-3BB3-7E8C-D961-ACA34BB6AEAF}"/>
              </a:ext>
            </a:extLst>
          </p:cNvPr>
          <p:cNvSpPr>
            <a:spLocks noGrp="1"/>
          </p:cNvSpPr>
          <p:nvPr>
            <p:ph type="title"/>
          </p:nvPr>
        </p:nvSpPr>
        <p:spPr>
          <a:xfrm>
            <a:off x="283474" y="342255"/>
            <a:ext cx="10079725" cy="276999"/>
          </a:xfrm>
        </p:spPr>
        <p:txBody>
          <a:bodyPr/>
          <a:lstStyle/>
          <a:p>
            <a:r>
              <a:rPr lang="en-US" sz="1200" dirty="0"/>
              <a:t>T2.2-08: Evaluation Schedule - Quality Management </a:t>
            </a:r>
            <a:endParaRPr kumimoji="0" lang="en-ZA" sz="1600" b="1" i="0" u="none" strike="noStrike" kern="1200" cap="none" spc="0" normalizeH="0" baseline="0" noProof="0" dirty="0">
              <a:ln>
                <a:noFill/>
              </a:ln>
              <a:solidFill>
                <a:srgbClr val="000000"/>
              </a:solidFill>
              <a:effectLst/>
              <a:uLnTx/>
              <a:uFillTx/>
              <a:latin typeface="Tahoma"/>
              <a:ea typeface="+mj-ea"/>
              <a:cs typeface="+mj-cs"/>
            </a:endParaRPr>
          </a:p>
        </p:txBody>
      </p:sp>
      <p:pic>
        <p:nvPicPr>
          <p:cNvPr id="4" name="Picture 3">
            <a:extLst>
              <a:ext uri="{FF2B5EF4-FFF2-40B4-BE49-F238E27FC236}">
                <a16:creationId xmlns:a16="http://schemas.microsoft.com/office/drawing/2014/main" id="{FF91862C-18CE-143E-52D4-6483CE30FFD1}"/>
              </a:ext>
            </a:extLst>
          </p:cNvPr>
          <p:cNvPicPr>
            <a:picLocks noChangeAspect="1"/>
          </p:cNvPicPr>
          <p:nvPr/>
        </p:nvPicPr>
        <p:blipFill>
          <a:blip r:embed="rId2"/>
          <a:stretch>
            <a:fillRect/>
          </a:stretch>
        </p:blipFill>
        <p:spPr>
          <a:xfrm>
            <a:off x="509820" y="1191322"/>
            <a:ext cx="10086975" cy="2438400"/>
          </a:xfrm>
          <a:prstGeom prst="rect">
            <a:avLst/>
          </a:prstGeom>
        </p:spPr>
      </p:pic>
    </p:spTree>
    <p:extLst>
      <p:ext uri="{BB962C8B-B14F-4D97-AF65-F5344CB8AC3E}">
        <p14:creationId xmlns:p14="http://schemas.microsoft.com/office/powerpoint/2010/main" val="4145762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BF6A16A-3BB3-7E8C-D961-ACA34BB6AEAF}"/>
              </a:ext>
            </a:extLst>
          </p:cNvPr>
          <p:cNvSpPr>
            <a:spLocks noGrp="1"/>
          </p:cNvSpPr>
          <p:nvPr>
            <p:ph type="title"/>
          </p:nvPr>
        </p:nvSpPr>
        <p:spPr>
          <a:xfrm>
            <a:off x="283474" y="342255"/>
            <a:ext cx="10079725" cy="276999"/>
          </a:xfrm>
        </p:spPr>
        <p:txBody>
          <a:bodyPr/>
          <a:lstStyle/>
          <a:p>
            <a:r>
              <a:rPr lang="fr-FR" sz="1200" dirty="0"/>
              <a:t>T2.2 -09 Environnemental Management (15 points) </a:t>
            </a:r>
            <a:endParaRPr kumimoji="0" lang="en-ZA" sz="1600" b="1" i="0" u="none" strike="noStrike" kern="1200" cap="none" spc="0" normalizeH="0" baseline="0" noProof="0" dirty="0">
              <a:ln>
                <a:noFill/>
              </a:ln>
              <a:solidFill>
                <a:srgbClr val="000000"/>
              </a:solidFill>
              <a:effectLst/>
              <a:uLnTx/>
              <a:uFillTx/>
              <a:latin typeface="Tahoma"/>
              <a:ea typeface="+mj-ea"/>
              <a:cs typeface="+mj-cs"/>
            </a:endParaRPr>
          </a:p>
        </p:txBody>
      </p:sp>
      <p:pic>
        <p:nvPicPr>
          <p:cNvPr id="3" name="Picture 2">
            <a:extLst>
              <a:ext uri="{FF2B5EF4-FFF2-40B4-BE49-F238E27FC236}">
                <a16:creationId xmlns:a16="http://schemas.microsoft.com/office/drawing/2014/main" id="{38DB7706-320B-DEED-43C6-D0D59BA0FB55}"/>
              </a:ext>
            </a:extLst>
          </p:cNvPr>
          <p:cNvPicPr>
            <a:picLocks noChangeAspect="1"/>
          </p:cNvPicPr>
          <p:nvPr/>
        </p:nvPicPr>
        <p:blipFill>
          <a:blip r:embed="rId2"/>
          <a:stretch>
            <a:fillRect/>
          </a:stretch>
        </p:blipFill>
        <p:spPr>
          <a:xfrm>
            <a:off x="649985" y="1004358"/>
            <a:ext cx="4325781" cy="4849283"/>
          </a:xfrm>
          <a:prstGeom prst="rect">
            <a:avLst/>
          </a:prstGeom>
        </p:spPr>
      </p:pic>
    </p:spTree>
    <p:extLst>
      <p:ext uri="{BB962C8B-B14F-4D97-AF65-F5344CB8AC3E}">
        <p14:creationId xmlns:p14="http://schemas.microsoft.com/office/powerpoint/2010/main" val="295184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BF6A16A-3BB3-7E8C-D961-ACA34BB6AEAF}"/>
              </a:ext>
            </a:extLst>
          </p:cNvPr>
          <p:cNvSpPr>
            <a:spLocks noGrp="1"/>
          </p:cNvSpPr>
          <p:nvPr>
            <p:ph type="title"/>
          </p:nvPr>
        </p:nvSpPr>
        <p:spPr>
          <a:xfrm>
            <a:off x="283474" y="342255"/>
            <a:ext cx="10079725" cy="276999"/>
          </a:xfrm>
        </p:spPr>
        <p:txBody>
          <a:bodyPr/>
          <a:lstStyle/>
          <a:p>
            <a:r>
              <a:rPr lang="fr-FR" sz="1200" dirty="0"/>
              <a:t>T2.2 -09 Environnemental Management (15 points) </a:t>
            </a:r>
            <a:endParaRPr kumimoji="0" lang="en-ZA" sz="1600" b="1" i="0" u="none" strike="noStrike" kern="1200" cap="none" spc="0" normalizeH="0" baseline="0" noProof="0" dirty="0">
              <a:ln>
                <a:noFill/>
              </a:ln>
              <a:solidFill>
                <a:srgbClr val="000000"/>
              </a:solidFill>
              <a:effectLst/>
              <a:uLnTx/>
              <a:uFillTx/>
              <a:latin typeface="Tahoma"/>
              <a:ea typeface="+mj-ea"/>
              <a:cs typeface="+mj-cs"/>
            </a:endParaRPr>
          </a:p>
        </p:txBody>
      </p:sp>
      <p:pic>
        <p:nvPicPr>
          <p:cNvPr id="4" name="Picture 3">
            <a:extLst>
              <a:ext uri="{FF2B5EF4-FFF2-40B4-BE49-F238E27FC236}">
                <a16:creationId xmlns:a16="http://schemas.microsoft.com/office/drawing/2014/main" id="{E0C695FC-F179-FEC5-C963-7CA26F8F3EBD}"/>
              </a:ext>
            </a:extLst>
          </p:cNvPr>
          <p:cNvPicPr>
            <a:picLocks noChangeAspect="1"/>
          </p:cNvPicPr>
          <p:nvPr/>
        </p:nvPicPr>
        <p:blipFill>
          <a:blip r:embed="rId2"/>
          <a:stretch>
            <a:fillRect/>
          </a:stretch>
        </p:blipFill>
        <p:spPr>
          <a:xfrm>
            <a:off x="666749" y="983049"/>
            <a:ext cx="9696450" cy="5724525"/>
          </a:xfrm>
          <a:prstGeom prst="rect">
            <a:avLst/>
          </a:prstGeom>
        </p:spPr>
      </p:pic>
    </p:spTree>
    <p:extLst>
      <p:ext uri="{BB962C8B-B14F-4D97-AF65-F5344CB8AC3E}">
        <p14:creationId xmlns:p14="http://schemas.microsoft.com/office/powerpoint/2010/main" val="4108511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BF6A16A-3BB3-7E8C-D961-ACA34BB6AEAF}"/>
              </a:ext>
            </a:extLst>
          </p:cNvPr>
          <p:cNvSpPr>
            <a:spLocks noGrp="1"/>
          </p:cNvSpPr>
          <p:nvPr>
            <p:ph type="title"/>
          </p:nvPr>
        </p:nvSpPr>
        <p:spPr>
          <a:xfrm>
            <a:off x="283474" y="342255"/>
            <a:ext cx="10079725" cy="276999"/>
          </a:xfrm>
        </p:spPr>
        <p:txBody>
          <a:bodyPr/>
          <a:lstStyle/>
          <a:p>
            <a:r>
              <a:rPr lang="fr-FR" sz="1200" dirty="0"/>
              <a:t>T2.2 -09 Environnemental Management (15 points) </a:t>
            </a:r>
            <a:endParaRPr kumimoji="0" lang="en-ZA" sz="1600" b="1" i="0" u="none" strike="noStrike" kern="1200" cap="none" spc="0" normalizeH="0" baseline="0" noProof="0" dirty="0">
              <a:ln>
                <a:noFill/>
              </a:ln>
              <a:solidFill>
                <a:srgbClr val="000000"/>
              </a:solidFill>
              <a:effectLst/>
              <a:uLnTx/>
              <a:uFillTx/>
              <a:latin typeface="Tahoma"/>
              <a:ea typeface="+mj-ea"/>
              <a:cs typeface="+mj-cs"/>
            </a:endParaRPr>
          </a:p>
        </p:txBody>
      </p:sp>
      <p:pic>
        <p:nvPicPr>
          <p:cNvPr id="3" name="Picture 2">
            <a:extLst>
              <a:ext uri="{FF2B5EF4-FFF2-40B4-BE49-F238E27FC236}">
                <a16:creationId xmlns:a16="http://schemas.microsoft.com/office/drawing/2014/main" id="{BC3D8E8F-ED3B-AFC3-4DC8-A41E7CF851CE}"/>
              </a:ext>
            </a:extLst>
          </p:cNvPr>
          <p:cNvPicPr>
            <a:picLocks noChangeAspect="1"/>
          </p:cNvPicPr>
          <p:nvPr/>
        </p:nvPicPr>
        <p:blipFill>
          <a:blip r:embed="rId2"/>
          <a:stretch>
            <a:fillRect/>
          </a:stretch>
        </p:blipFill>
        <p:spPr>
          <a:xfrm>
            <a:off x="408436" y="1177848"/>
            <a:ext cx="9829800" cy="3238500"/>
          </a:xfrm>
          <a:prstGeom prst="rect">
            <a:avLst/>
          </a:prstGeom>
        </p:spPr>
      </p:pic>
    </p:spTree>
    <p:extLst>
      <p:ext uri="{BB962C8B-B14F-4D97-AF65-F5344CB8AC3E}">
        <p14:creationId xmlns:p14="http://schemas.microsoft.com/office/powerpoint/2010/main" val="563522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1995-44A9-4A08-82ED-B061B0E16837}"/>
              </a:ext>
            </a:extLst>
          </p:cNvPr>
          <p:cNvSpPr>
            <a:spLocks noGrp="1"/>
          </p:cNvSpPr>
          <p:nvPr>
            <p:ph type="ctrTitle"/>
          </p:nvPr>
        </p:nvSpPr>
        <p:spPr>
          <a:xfrm>
            <a:off x="469624" y="272769"/>
            <a:ext cx="10412597" cy="661832"/>
          </a:xfrm>
        </p:spPr>
        <p:txBody>
          <a:bodyPr/>
          <a:lstStyle/>
          <a:p>
            <a:r>
              <a:rPr lang="en-US">
                <a:solidFill>
                  <a:schemeClr val="tx1"/>
                </a:solidFill>
              </a:rPr>
              <a:t>QUESTIONS AND ANSWERS</a:t>
            </a:r>
          </a:p>
        </p:txBody>
      </p:sp>
      <p:sp>
        <p:nvSpPr>
          <p:cNvPr id="5" name="object 11">
            <a:extLst>
              <a:ext uri="{FF2B5EF4-FFF2-40B4-BE49-F238E27FC236}">
                <a16:creationId xmlns:a16="http://schemas.microsoft.com/office/drawing/2014/main" id="{C41FF81B-6565-46EC-B35A-7400E2F2D663}"/>
              </a:ext>
            </a:extLst>
          </p:cNvPr>
          <p:cNvSpPr/>
          <p:nvPr/>
        </p:nvSpPr>
        <p:spPr>
          <a:xfrm>
            <a:off x="620851" y="6136760"/>
            <a:ext cx="166575" cy="294959"/>
          </a:xfrm>
          <a:custGeom>
            <a:avLst/>
            <a:gdLst/>
            <a:ahLst/>
            <a:cxnLst/>
            <a:rect l="l" t="t" r="r" b="b"/>
            <a:pathLst>
              <a:path w="281305" h="486409">
                <a:moveTo>
                  <a:pt x="0" y="486404"/>
                </a:moveTo>
                <a:lnTo>
                  <a:pt x="281038" y="0"/>
                </a:lnTo>
              </a:path>
            </a:pathLst>
          </a:custGeom>
          <a:ln w="38679">
            <a:solidFill>
              <a:srgbClr val="E73023"/>
            </a:solidFill>
          </a:ln>
        </p:spPr>
        <p:txBody>
          <a:bodyPr wrap="square" lIns="0" tIns="0" rIns="0" bIns="0" rtlCol="0"/>
          <a:lstStyle/>
          <a:p>
            <a:endParaRPr sz="637" b="0" i="0">
              <a:latin typeface="Tahoma Regular"/>
            </a:endParaRPr>
          </a:p>
        </p:txBody>
      </p:sp>
      <p:pic>
        <p:nvPicPr>
          <p:cNvPr id="7" name="Picture 45" descr="https://www.bvkz.nl/wp-content/uploads/2015/05/question-and-answer-qa-sign-and-3d-character-as-symbol-for-support_GyzjKEPO.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87426" y="1523272"/>
            <a:ext cx="9224673" cy="4908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600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D521921-02D3-16F7-AFBA-5EF4BC2C0398}"/>
              </a:ext>
            </a:extLst>
          </p:cNvPr>
          <p:cNvSpPr/>
          <p:nvPr/>
        </p:nvSpPr>
        <p:spPr>
          <a:xfrm>
            <a:off x="0" y="22475"/>
            <a:ext cx="12192000" cy="6858000"/>
          </a:xfrm>
          <a:prstGeom prst="rect">
            <a:avLst/>
          </a:prstGeom>
          <a:solidFill>
            <a:schemeClr val="bg1">
              <a:lumMod val="95000"/>
              <a:alpha val="36789"/>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marL="0" marR="0" lvl="0" indent="0" algn="ctr" defTabSz="457200" rtl="0" eaLnBrk="1" fontAlgn="auto" latinLnBrk="0" hangingPunct="1">
              <a:lnSpc>
                <a:spcPct val="110000"/>
              </a:lnSpc>
              <a:spcBef>
                <a:spcPts val="92"/>
              </a:spcBef>
              <a:spcAft>
                <a:spcPts val="92"/>
              </a:spcAft>
              <a:buClrTx/>
              <a:buSzTx/>
              <a:buFontTx/>
              <a:buNone/>
              <a:tabLst/>
              <a:defRPr/>
            </a:pPr>
            <a:endParaRPr kumimoji="0" lang="en-US" sz="923" b="0" i="0" u="none" strike="noStrike" kern="1200" cap="none" spc="0" normalizeH="0" baseline="0" noProof="0">
              <a:ln>
                <a:noFill/>
              </a:ln>
              <a:solidFill>
                <a:srgbClr val="000000"/>
              </a:solidFill>
              <a:effectLst/>
              <a:uLnTx/>
              <a:uFillTx/>
              <a:latin typeface="Tahoma"/>
              <a:ea typeface="+mn-ea"/>
              <a:cs typeface="+mn-cs"/>
            </a:endParaRPr>
          </a:p>
        </p:txBody>
      </p:sp>
      <p:sp>
        <p:nvSpPr>
          <p:cNvPr id="5" name="Freeform 4">
            <a:extLst>
              <a:ext uri="{FF2B5EF4-FFF2-40B4-BE49-F238E27FC236}">
                <a16:creationId xmlns:a16="http://schemas.microsoft.com/office/drawing/2014/main" id="{1F54FC13-02AE-90E1-C564-F0EE8DD75D6F}"/>
              </a:ext>
            </a:extLst>
          </p:cNvPr>
          <p:cNvSpPr/>
          <p:nvPr/>
        </p:nvSpPr>
        <p:spPr>
          <a:xfrm>
            <a:off x="0" y="0"/>
            <a:ext cx="12196437" cy="6880475"/>
          </a:xfrm>
          <a:custGeom>
            <a:avLst/>
            <a:gdLst>
              <a:gd name="connsiteX0" fmla="*/ 1322551 w 12196437"/>
              <a:gd name="connsiteY0" fmla="*/ 917119 h 6880475"/>
              <a:gd name="connsiteX1" fmla="*/ 642578 w 12196437"/>
              <a:gd name="connsiteY1" fmla="*/ 2059126 h 6880475"/>
              <a:gd name="connsiteX2" fmla="*/ 642578 w 12196437"/>
              <a:gd name="connsiteY2" fmla="*/ 2878457 h 6880475"/>
              <a:gd name="connsiteX3" fmla="*/ 1108528 w 12196437"/>
              <a:gd name="connsiteY3" fmla="*/ 3602271 h 6880475"/>
              <a:gd name="connsiteX4" fmla="*/ 1899683 w 12196437"/>
              <a:gd name="connsiteY4" fmla="*/ 3602271 h 6880475"/>
              <a:gd name="connsiteX5" fmla="*/ 1982058 w 12196437"/>
              <a:gd name="connsiteY5" fmla="*/ 3459631 h 6880475"/>
              <a:gd name="connsiteX6" fmla="*/ 2716485 w 12196437"/>
              <a:gd name="connsiteY6" fmla="*/ 3459631 h 6880475"/>
              <a:gd name="connsiteX7" fmla="*/ 2769423 w 12196437"/>
              <a:gd name="connsiteY7" fmla="*/ 3554387 h 6880475"/>
              <a:gd name="connsiteX8" fmla="*/ 2769423 w 12196437"/>
              <a:gd name="connsiteY8" fmla="*/ 4078708 h 6880475"/>
              <a:gd name="connsiteX9" fmla="*/ 2955399 w 12196437"/>
              <a:gd name="connsiteY9" fmla="*/ 4402397 h 6880475"/>
              <a:gd name="connsiteX10" fmla="*/ 2954388 w 12196437"/>
              <a:gd name="connsiteY10" fmla="*/ 4744531 h 6880475"/>
              <a:gd name="connsiteX11" fmla="*/ 3267086 w 12196437"/>
              <a:gd name="connsiteY11" fmla="*/ 5313072 h 6880475"/>
              <a:gd name="connsiteX12" fmla="*/ 3267086 w 12196437"/>
              <a:gd name="connsiteY12" fmla="*/ 5777000 h 6880475"/>
              <a:gd name="connsiteX13" fmla="*/ 3677951 w 12196437"/>
              <a:gd name="connsiteY13" fmla="*/ 6260639 h 6880475"/>
              <a:gd name="connsiteX14" fmla="*/ 4248259 w 12196437"/>
              <a:gd name="connsiteY14" fmla="*/ 6264176 h 6880475"/>
              <a:gd name="connsiteX15" fmla="*/ 4523812 w 12196437"/>
              <a:gd name="connsiteY15" fmla="*/ 5805807 h 6880475"/>
              <a:gd name="connsiteX16" fmla="*/ 4523812 w 12196437"/>
              <a:gd name="connsiteY16" fmla="*/ 5519010 h 6880475"/>
              <a:gd name="connsiteX17" fmla="*/ 5035877 w 12196437"/>
              <a:gd name="connsiteY17" fmla="*/ 4716736 h 6880475"/>
              <a:gd name="connsiteX18" fmla="*/ 5035877 w 12196437"/>
              <a:gd name="connsiteY18" fmla="*/ 4178518 h 6880475"/>
              <a:gd name="connsiteX19" fmla="*/ 5235624 w 12196437"/>
              <a:gd name="connsiteY19" fmla="*/ 3862662 h 6880475"/>
              <a:gd name="connsiteX20" fmla="*/ 5536950 w 12196437"/>
              <a:gd name="connsiteY20" fmla="*/ 3866200 h 6880475"/>
              <a:gd name="connsiteX21" fmla="*/ 6150722 w 12196437"/>
              <a:gd name="connsiteY21" fmla="*/ 2792291 h 6880475"/>
              <a:gd name="connsiteX22" fmla="*/ 5124064 w 12196437"/>
              <a:gd name="connsiteY22" fmla="*/ 2792291 h 6880475"/>
              <a:gd name="connsiteX23" fmla="*/ 4913199 w 12196437"/>
              <a:gd name="connsiteY23" fmla="*/ 2429941 h 6880475"/>
              <a:gd name="connsiteX24" fmla="*/ 4913199 w 12196437"/>
              <a:gd name="connsiteY24" fmla="*/ 1998230 h 6880475"/>
              <a:gd name="connsiteX25" fmla="*/ 4398481 w 12196437"/>
              <a:gd name="connsiteY25" fmla="*/ 1286670 h 6880475"/>
              <a:gd name="connsiteX26" fmla="*/ 3246239 w 12196437"/>
              <a:gd name="connsiteY26" fmla="*/ 1286670 h 6880475"/>
              <a:gd name="connsiteX27" fmla="*/ 3001135 w 12196437"/>
              <a:gd name="connsiteY27" fmla="*/ 1734048 h 6880475"/>
              <a:gd name="connsiteX28" fmla="*/ 2497029 w 12196437"/>
              <a:gd name="connsiteY28" fmla="*/ 1734048 h 6880475"/>
              <a:gd name="connsiteX29" fmla="*/ 2227921 w 12196437"/>
              <a:gd name="connsiteY29" fmla="*/ 1274036 h 6880475"/>
              <a:gd name="connsiteX30" fmla="*/ 1498168 w 12196437"/>
              <a:gd name="connsiteY30" fmla="*/ 1274036 h 6880475"/>
              <a:gd name="connsiteX31" fmla="*/ 985470 w 12196437"/>
              <a:gd name="connsiteY31" fmla="*/ 2182310 h 6880475"/>
              <a:gd name="connsiteX32" fmla="*/ 998104 w 12196437"/>
              <a:gd name="connsiteY32" fmla="*/ 2763485 h 6880475"/>
              <a:gd name="connsiteX33" fmla="*/ 1323436 w 12196437"/>
              <a:gd name="connsiteY33" fmla="*/ 3233478 h 6880475"/>
              <a:gd name="connsiteX34" fmla="*/ 1704231 w 12196437"/>
              <a:gd name="connsiteY34" fmla="*/ 3233478 h 6880475"/>
              <a:gd name="connsiteX35" fmla="*/ 1841439 w 12196437"/>
              <a:gd name="connsiteY35" fmla="*/ 3054072 h 6880475"/>
              <a:gd name="connsiteX36" fmla="*/ 2888059 w 12196437"/>
              <a:gd name="connsiteY36" fmla="*/ 3054072 h 6880475"/>
              <a:gd name="connsiteX37" fmla="*/ 3121791 w 12196437"/>
              <a:gd name="connsiteY37" fmla="*/ 3479213 h 6880475"/>
              <a:gd name="connsiteX38" fmla="*/ 3121791 w 12196437"/>
              <a:gd name="connsiteY38" fmla="*/ 4018947 h 6880475"/>
              <a:gd name="connsiteX39" fmla="*/ 3308400 w 12196437"/>
              <a:gd name="connsiteY39" fmla="*/ 4339225 h 6880475"/>
              <a:gd name="connsiteX40" fmla="*/ 3308400 w 12196437"/>
              <a:gd name="connsiteY40" fmla="*/ 4666958 h 6880475"/>
              <a:gd name="connsiteX41" fmla="*/ 3643332 w 12196437"/>
              <a:gd name="connsiteY41" fmla="*/ 5227159 h 6880475"/>
              <a:gd name="connsiteX42" fmla="*/ 3643332 w 12196437"/>
              <a:gd name="connsiteY42" fmla="*/ 5573716 h 6880475"/>
              <a:gd name="connsiteX43" fmla="*/ 3866074 w 12196437"/>
              <a:gd name="connsiteY43" fmla="*/ 5864303 h 6880475"/>
              <a:gd name="connsiteX44" fmla="*/ 4054577 w 12196437"/>
              <a:gd name="connsiteY44" fmla="*/ 5864303 h 6880475"/>
              <a:gd name="connsiteX45" fmla="*/ 4204672 w 12196437"/>
              <a:gd name="connsiteY45" fmla="*/ 5616293 h 6880475"/>
              <a:gd name="connsiteX46" fmla="*/ 4204672 w 12196437"/>
              <a:gd name="connsiteY46" fmla="*/ 5371063 h 6880475"/>
              <a:gd name="connsiteX47" fmla="*/ 4680603 w 12196437"/>
              <a:gd name="connsiteY47" fmla="*/ 4609724 h 6880475"/>
              <a:gd name="connsiteX48" fmla="*/ 4684646 w 12196437"/>
              <a:gd name="connsiteY48" fmla="*/ 4017179 h 6880475"/>
              <a:gd name="connsiteX49" fmla="*/ 4956281 w 12196437"/>
              <a:gd name="connsiteY49" fmla="*/ 3560957 h 6880475"/>
              <a:gd name="connsiteX50" fmla="*/ 5339856 w 12196437"/>
              <a:gd name="connsiteY50" fmla="*/ 3559441 h 6880475"/>
              <a:gd name="connsiteX51" fmla="*/ 5613009 w 12196437"/>
              <a:gd name="connsiteY51" fmla="*/ 3098544 h 6880475"/>
              <a:gd name="connsiteX52" fmla="*/ 4927349 w 12196437"/>
              <a:gd name="connsiteY52" fmla="*/ 3096017 h 6880475"/>
              <a:gd name="connsiteX53" fmla="*/ 4568411 w 12196437"/>
              <a:gd name="connsiteY53" fmla="*/ 2507768 h 6880475"/>
              <a:gd name="connsiteX54" fmla="*/ 4582687 w 12196437"/>
              <a:gd name="connsiteY54" fmla="*/ 2127225 h 6880475"/>
              <a:gd name="connsiteX55" fmla="*/ 4252934 w 12196437"/>
              <a:gd name="connsiteY55" fmla="*/ 1643207 h 6880475"/>
              <a:gd name="connsiteX56" fmla="*/ 3444344 w 12196437"/>
              <a:gd name="connsiteY56" fmla="*/ 1638786 h 6880475"/>
              <a:gd name="connsiteX57" fmla="*/ 3194438 w 12196437"/>
              <a:gd name="connsiteY57" fmla="*/ 2076941 h 6880475"/>
              <a:gd name="connsiteX58" fmla="*/ 2278710 w 12196437"/>
              <a:gd name="connsiteY58" fmla="*/ 2076941 h 6880475"/>
              <a:gd name="connsiteX59" fmla="*/ 2053568 w 12196437"/>
              <a:gd name="connsiteY59" fmla="*/ 1657105 h 6880475"/>
              <a:gd name="connsiteX60" fmla="*/ 1715602 w 12196437"/>
              <a:gd name="connsiteY60" fmla="*/ 1657105 h 6880475"/>
              <a:gd name="connsiteX61" fmla="*/ 1365381 w 12196437"/>
              <a:gd name="connsiteY61" fmla="*/ 2321286 h 6880475"/>
              <a:gd name="connsiteX62" fmla="*/ 1372331 w 12196437"/>
              <a:gd name="connsiteY62" fmla="*/ 2653694 h 6880475"/>
              <a:gd name="connsiteX63" fmla="*/ 1441818 w 12196437"/>
              <a:gd name="connsiteY63" fmla="*/ 2745670 h 6880475"/>
              <a:gd name="connsiteX64" fmla="*/ 1553125 w 12196437"/>
              <a:gd name="connsiteY64" fmla="*/ 2743775 h 6880475"/>
              <a:gd name="connsiteX65" fmla="*/ 1649399 w 12196437"/>
              <a:gd name="connsiteY65" fmla="*/ 2662411 h 6880475"/>
              <a:gd name="connsiteX66" fmla="*/ 3697281 w 12196437"/>
              <a:gd name="connsiteY66" fmla="*/ 2663801 h 6880475"/>
              <a:gd name="connsiteX67" fmla="*/ 3898038 w 12196437"/>
              <a:gd name="connsiteY67" fmla="*/ 2270370 h 6880475"/>
              <a:gd name="connsiteX68" fmla="*/ 3931141 w 12196437"/>
              <a:gd name="connsiteY68" fmla="*/ 2270370 h 6880475"/>
              <a:gd name="connsiteX69" fmla="*/ 3994312 w 12196437"/>
              <a:gd name="connsiteY69" fmla="*/ 2353504 h 6880475"/>
              <a:gd name="connsiteX70" fmla="*/ 3994312 w 12196437"/>
              <a:gd name="connsiteY70" fmla="*/ 2771317 h 6880475"/>
              <a:gd name="connsiteX71" fmla="*/ 4377887 w 12196437"/>
              <a:gd name="connsiteY71" fmla="*/ 3414653 h 6880475"/>
              <a:gd name="connsiteX72" fmla="*/ 4099303 w 12196437"/>
              <a:gd name="connsiteY72" fmla="*/ 3832466 h 6880475"/>
              <a:gd name="connsiteX73" fmla="*/ 4091595 w 12196437"/>
              <a:gd name="connsiteY73" fmla="*/ 4456471 h 6880475"/>
              <a:gd name="connsiteX74" fmla="*/ 3969297 w 12196437"/>
              <a:gd name="connsiteY74" fmla="*/ 4641815 h 6880475"/>
              <a:gd name="connsiteX75" fmla="*/ 3858620 w 12196437"/>
              <a:gd name="connsiteY75" fmla="*/ 4455966 h 6880475"/>
              <a:gd name="connsiteX76" fmla="*/ 3858620 w 12196437"/>
              <a:gd name="connsiteY76" fmla="*/ 4076939 h 6880475"/>
              <a:gd name="connsiteX77" fmla="*/ 3720781 w 12196437"/>
              <a:gd name="connsiteY77" fmla="*/ 3851165 h 6880475"/>
              <a:gd name="connsiteX78" fmla="*/ 3720781 w 12196437"/>
              <a:gd name="connsiteY78" fmla="*/ 3321665 h 6880475"/>
              <a:gd name="connsiteX79" fmla="*/ 3556536 w 12196437"/>
              <a:gd name="connsiteY79" fmla="*/ 3043712 h 6880475"/>
              <a:gd name="connsiteX80" fmla="*/ 3728487 w 12196437"/>
              <a:gd name="connsiteY80" fmla="*/ 3043712 h 6880475"/>
              <a:gd name="connsiteX81" fmla="*/ 3946176 w 12196437"/>
              <a:gd name="connsiteY81" fmla="*/ 3385973 h 6880475"/>
              <a:gd name="connsiteX82" fmla="*/ 3779276 w 12196437"/>
              <a:gd name="connsiteY82" fmla="*/ 3638658 h 6880475"/>
              <a:gd name="connsiteX83" fmla="*/ 3779276 w 12196437"/>
              <a:gd name="connsiteY83" fmla="*/ 3763104 h 6880475"/>
              <a:gd name="connsiteX84" fmla="*/ 3994058 w 12196437"/>
              <a:gd name="connsiteY84" fmla="*/ 3763104 h 6880475"/>
              <a:gd name="connsiteX85" fmla="*/ 3994058 w 12196437"/>
              <a:gd name="connsiteY85" fmla="*/ 3703345 h 6880475"/>
              <a:gd name="connsiteX86" fmla="*/ 4202144 w 12196437"/>
              <a:gd name="connsiteY86" fmla="*/ 3389005 h 6880475"/>
              <a:gd name="connsiteX87" fmla="*/ 3846365 w 12196437"/>
              <a:gd name="connsiteY87" fmla="*/ 2829562 h 6880475"/>
              <a:gd name="connsiteX88" fmla="*/ 3180036 w 12196437"/>
              <a:gd name="connsiteY88" fmla="*/ 2829562 h 6880475"/>
              <a:gd name="connsiteX89" fmla="*/ 3505368 w 12196437"/>
              <a:gd name="connsiteY89" fmla="*/ 3380540 h 6880475"/>
              <a:gd name="connsiteX90" fmla="*/ 3505368 w 12196437"/>
              <a:gd name="connsiteY90" fmla="*/ 3911178 h 6880475"/>
              <a:gd name="connsiteX91" fmla="*/ 3643206 w 12196437"/>
              <a:gd name="connsiteY91" fmla="*/ 4136952 h 6880475"/>
              <a:gd name="connsiteX92" fmla="*/ 3643206 w 12196437"/>
              <a:gd name="connsiteY92" fmla="*/ 4514083 h 6880475"/>
              <a:gd name="connsiteX93" fmla="*/ 3959062 w 12196437"/>
              <a:gd name="connsiteY93" fmla="*/ 5043836 h 6880475"/>
              <a:gd name="connsiteX94" fmla="*/ 4305619 w 12196437"/>
              <a:gd name="connsiteY94" fmla="*/ 4522043 h 6880475"/>
              <a:gd name="connsiteX95" fmla="*/ 4313199 w 12196437"/>
              <a:gd name="connsiteY95" fmla="*/ 3898291 h 6880475"/>
              <a:gd name="connsiteX96" fmla="*/ 4631708 w 12196437"/>
              <a:gd name="connsiteY96" fmla="*/ 3420464 h 6880475"/>
              <a:gd name="connsiteX97" fmla="*/ 4209093 w 12196437"/>
              <a:gd name="connsiteY97" fmla="*/ 2712442 h 6880475"/>
              <a:gd name="connsiteX98" fmla="*/ 4209093 w 12196437"/>
              <a:gd name="connsiteY98" fmla="*/ 2281616 h 6880475"/>
              <a:gd name="connsiteX99" fmla="*/ 4037899 w 12196437"/>
              <a:gd name="connsiteY99" fmla="*/ 2055968 h 6880475"/>
              <a:gd name="connsiteX100" fmla="*/ 3766642 w 12196437"/>
              <a:gd name="connsiteY100" fmla="*/ 2055968 h 6880475"/>
              <a:gd name="connsiteX101" fmla="*/ 3566390 w 12196437"/>
              <a:gd name="connsiteY101" fmla="*/ 2448766 h 6880475"/>
              <a:gd name="connsiteX102" fmla="*/ 1582816 w 12196437"/>
              <a:gd name="connsiteY102" fmla="*/ 2447629 h 6880475"/>
              <a:gd name="connsiteX103" fmla="*/ 1581300 w 12196437"/>
              <a:gd name="connsiteY103" fmla="*/ 2371823 h 6880475"/>
              <a:gd name="connsiteX104" fmla="*/ 1844598 w 12196437"/>
              <a:gd name="connsiteY104" fmla="*/ 1871382 h 6880475"/>
              <a:gd name="connsiteX105" fmla="*/ 1924951 w 12196437"/>
              <a:gd name="connsiteY105" fmla="*/ 1871382 h 6880475"/>
              <a:gd name="connsiteX106" fmla="*/ 2150220 w 12196437"/>
              <a:gd name="connsiteY106" fmla="*/ 2291216 h 6880475"/>
              <a:gd name="connsiteX107" fmla="*/ 3319265 w 12196437"/>
              <a:gd name="connsiteY107" fmla="*/ 2291216 h 6880475"/>
              <a:gd name="connsiteX108" fmla="*/ 3568665 w 12196437"/>
              <a:gd name="connsiteY108" fmla="*/ 1853820 h 6880475"/>
              <a:gd name="connsiteX109" fmla="*/ 4139353 w 12196437"/>
              <a:gd name="connsiteY109" fmla="*/ 1856852 h 6880475"/>
              <a:gd name="connsiteX110" fmla="*/ 4365758 w 12196437"/>
              <a:gd name="connsiteY110" fmla="*/ 2189259 h 6880475"/>
              <a:gd name="connsiteX111" fmla="*/ 4351733 w 12196437"/>
              <a:gd name="connsiteY111" fmla="*/ 2563864 h 6880475"/>
              <a:gd name="connsiteX112" fmla="*/ 4806566 w 12196437"/>
              <a:gd name="connsiteY112" fmla="*/ 3310294 h 6880475"/>
              <a:gd name="connsiteX113" fmla="*/ 5236761 w 12196437"/>
              <a:gd name="connsiteY113" fmla="*/ 3311936 h 6880475"/>
              <a:gd name="connsiteX114" fmla="*/ 5217179 w 12196437"/>
              <a:gd name="connsiteY114" fmla="*/ 3344912 h 6880475"/>
              <a:gd name="connsiteX115" fmla="*/ 4833982 w 12196437"/>
              <a:gd name="connsiteY115" fmla="*/ 3346301 h 6880475"/>
              <a:gd name="connsiteX116" fmla="*/ 4470243 w 12196437"/>
              <a:gd name="connsiteY116" fmla="*/ 3957166 h 6880475"/>
              <a:gd name="connsiteX117" fmla="*/ 4466200 w 12196437"/>
              <a:gd name="connsiteY117" fmla="*/ 4547185 h 6880475"/>
              <a:gd name="connsiteX118" fmla="*/ 3989889 w 12196437"/>
              <a:gd name="connsiteY118" fmla="*/ 5309408 h 6880475"/>
              <a:gd name="connsiteX119" fmla="*/ 3989889 w 12196437"/>
              <a:gd name="connsiteY119" fmla="*/ 5556786 h 6880475"/>
              <a:gd name="connsiteX120" fmla="*/ 3950345 w 12196437"/>
              <a:gd name="connsiteY120" fmla="*/ 5622106 h 6880475"/>
              <a:gd name="connsiteX121" fmla="*/ 3857736 w 12196437"/>
              <a:gd name="connsiteY121" fmla="*/ 5501448 h 6880475"/>
              <a:gd name="connsiteX122" fmla="*/ 3857736 w 12196437"/>
              <a:gd name="connsiteY122" fmla="*/ 5168410 h 6880475"/>
              <a:gd name="connsiteX123" fmla="*/ 3522802 w 12196437"/>
              <a:gd name="connsiteY123" fmla="*/ 4608082 h 6880475"/>
              <a:gd name="connsiteX124" fmla="*/ 3522802 w 12196437"/>
              <a:gd name="connsiteY124" fmla="*/ 4281108 h 6880475"/>
              <a:gd name="connsiteX125" fmla="*/ 3336195 w 12196437"/>
              <a:gd name="connsiteY125" fmla="*/ 3960830 h 6880475"/>
              <a:gd name="connsiteX126" fmla="*/ 3336195 w 12196437"/>
              <a:gd name="connsiteY126" fmla="*/ 3424002 h 6880475"/>
              <a:gd name="connsiteX127" fmla="*/ 3015158 w 12196437"/>
              <a:gd name="connsiteY127" fmla="*/ 2839290 h 6880475"/>
              <a:gd name="connsiteX128" fmla="*/ 1735312 w 12196437"/>
              <a:gd name="connsiteY128" fmla="*/ 2839290 h 6880475"/>
              <a:gd name="connsiteX129" fmla="*/ 1598231 w 12196437"/>
              <a:gd name="connsiteY129" fmla="*/ 3018316 h 6880475"/>
              <a:gd name="connsiteX130" fmla="*/ 1435880 w 12196437"/>
              <a:gd name="connsiteY130" fmla="*/ 3018316 h 6880475"/>
              <a:gd name="connsiteX131" fmla="*/ 1210865 w 12196437"/>
              <a:gd name="connsiteY131" fmla="*/ 2693869 h 6880475"/>
              <a:gd name="connsiteX132" fmla="*/ 1201263 w 12196437"/>
              <a:gd name="connsiteY132" fmla="*/ 2236638 h 6880475"/>
              <a:gd name="connsiteX133" fmla="*/ 1623246 w 12196437"/>
              <a:gd name="connsiteY133" fmla="*/ 1488944 h 6880475"/>
              <a:gd name="connsiteX134" fmla="*/ 2104483 w 12196437"/>
              <a:gd name="connsiteY134" fmla="*/ 1488944 h 6880475"/>
              <a:gd name="connsiteX135" fmla="*/ 2373593 w 12196437"/>
              <a:gd name="connsiteY135" fmla="*/ 1948955 h 6880475"/>
              <a:gd name="connsiteX136" fmla="*/ 3128235 w 12196437"/>
              <a:gd name="connsiteY136" fmla="*/ 1948955 h 6880475"/>
              <a:gd name="connsiteX137" fmla="*/ 3373339 w 12196437"/>
              <a:gd name="connsiteY137" fmla="*/ 1501578 h 6880475"/>
              <a:gd name="connsiteX138" fmla="*/ 4288437 w 12196437"/>
              <a:gd name="connsiteY138" fmla="*/ 1501578 h 6880475"/>
              <a:gd name="connsiteX139" fmla="*/ 4698165 w 12196437"/>
              <a:gd name="connsiteY139" fmla="*/ 2067717 h 6880475"/>
              <a:gd name="connsiteX140" fmla="*/ 4697532 w 12196437"/>
              <a:gd name="connsiteY140" fmla="*/ 2487932 h 6880475"/>
              <a:gd name="connsiteX141" fmla="*/ 4999743 w 12196437"/>
              <a:gd name="connsiteY141" fmla="*/ 3007199 h 6880475"/>
              <a:gd name="connsiteX142" fmla="*/ 5779529 w 12196437"/>
              <a:gd name="connsiteY142" fmla="*/ 3007199 h 6880475"/>
              <a:gd name="connsiteX143" fmla="*/ 5412124 w 12196437"/>
              <a:gd name="connsiteY143" fmla="*/ 3649776 h 6880475"/>
              <a:gd name="connsiteX144" fmla="*/ 5117999 w 12196437"/>
              <a:gd name="connsiteY144" fmla="*/ 3646618 h 6880475"/>
              <a:gd name="connsiteX145" fmla="*/ 4820842 w 12196437"/>
              <a:gd name="connsiteY145" fmla="*/ 4115347 h 6880475"/>
              <a:gd name="connsiteX146" fmla="*/ 4820842 w 12196437"/>
              <a:gd name="connsiteY146" fmla="*/ 4653691 h 6880475"/>
              <a:gd name="connsiteX147" fmla="*/ 4308777 w 12196437"/>
              <a:gd name="connsiteY147" fmla="*/ 5456344 h 6880475"/>
              <a:gd name="connsiteX148" fmla="*/ 4308777 w 12196437"/>
              <a:gd name="connsiteY148" fmla="*/ 5746173 h 6880475"/>
              <a:gd name="connsiteX149" fmla="*/ 4126971 w 12196437"/>
              <a:gd name="connsiteY149" fmla="*/ 6048637 h 6880475"/>
              <a:gd name="connsiteX150" fmla="*/ 3777634 w 12196437"/>
              <a:gd name="connsiteY150" fmla="*/ 6046490 h 6880475"/>
              <a:gd name="connsiteX151" fmla="*/ 3482119 w 12196437"/>
              <a:gd name="connsiteY151" fmla="*/ 5698668 h 6880475"/>
              <a:gd name="connsiteX152" fmla="*/ 3482119 w 12196437"/>
              <a:gd name="connsiteY152" fmla="*/ 5258366 h 6880475"/>
              <a:gd name="connsiteX153" fmla="*/ 3169549 w 12196437"/>
              <a:gd name="connsiteY153" fmla="*/ 4689826 h 6880475"/>
              <a:gd name="connsiteX154" fmla="*/ 3170560 w 12196437"/>
              <a:gd name="connsiteY154" fmla="*/ 4345543 h 6880475"/>
              <a:gd name="connsiteX155" fmla="*/ 2984458 w 12196437"/>
              <a:gd name="connsiteY155" fmla="*/ 4021474 h 6880475"/>
              <a:gd name="connsiteX156" fmla="*/ 2984458 w 12196437"/>
              <a:gd name="connsiteY156" fmla="*/ 3498544 h 6880475"/>
              <a:gd name="connsiteX157" fmla="*/ 2842701 w 12196437"/>
              <a:gd name="connsiteY157" fmla="*/ 3244975 h 6880475"/>
              <a:gd name="connsiteX158" fmla="*/ 1857863 w 12196437"/>
              <a:gd name="connsiteY158" fmla="*/ 3244975 h 6880475"/>
              <a:gd name="connsiteX159" fmla="*/ 1775615 w 12196437"/>
              <a:gd name="connsiteY159" fmla="*/ 3387615 h 6880475"/>
              <a:gd name="connsiteX160" fmla="*/ 1225520 w 12196437"/>
              <a:gd name="connsiteY160" fmla="*/ 3387615 h 6880475"/>
              <a:gd name="connsiteX161" fmla="*/ 857360 w 12196437"/>
              <a:gd name="connsiteY161" fmla="*/ 2815285 h 6880475"/>
              <a:gd name="connsiteX162" fmla="*/ 857360 w 12196437"/>
              <a:gd name="connsiteY162" fmla="*/ 2118254 h 6880475"/>
              <a:gd name="connsiteX163" fmla="*/ 1444599 w 12196437"/>
              <a:gd name="connsiteY163" fmla="*/ 1131901 h 6880475"/>
              <a:gd name="connsiteX164" fmla="*/ 2327351 w 12196437"/>
              <a:gd name="connsiteY164" fmla="*/ 1131901 h 6880475"/>
              <a:gd name="connsiteX165" fmla="*/ 2561211 w 12196437"/>
              <a:gd name="connsiteY165" fmla="*/ 1518003 h 6880475"/>
              <a:gd name="connsiteX166" fmla="*/ 2943775 w 12196437"/>
              <a:gd name="connsiteY166" fmla="*/ 1515476 h 6880475"/>
              <a:gd name="connsiteX167" fmla="*/ 3154640 w 12196437"/>
              <a:gd name="connsiteY167" fmla="*/ 1131901 h 6880475"/>
              <a:gd name="connsiteX168" fmla="*/ 9701445 w 12196437"/>
              <a:gd name="connsiteY168" fmla="*/ 1131901 h 6880475"/>
              <a:gd name="connsiteX169" fmla="*/ 9701445 w 12196437"/>
              <a:gd name="connsiteY169" fmla="*/ 917119 h 6880475"/>
              <a:gd name="connsiteX170" fmla="*/ 3027541 w 12196437"/>
              <a:gd name="connsiteY170" fmla="*/ 917119 h 6880475"/>
              <a:gd name="connsiteX171" fmla="*/ 2816548 w 12196437"/>
              <a:gd name="connsiteY171" fmla="*/ 1301452 h 6880475"/>
              <a:gd name="connsiteX172" fmla="*/ 2681994 w 12196437"/>
              <a:gd name="connsiteY172" fmla="*/ 1302336 h 6880475"/>
              <a:gd name="connsiteX173" fmla="*/ 2448388 w 12196437"/>
              <a:gd name="connsiteY173" fmla="*/ 917119 h 6880475"/>
              <a:gd name="connsiteX174" fmla="*/ 0 w 12196437"/>
              <a:gd name="connsiteY174" fmla="*/ 0 h 6880475"/>
              <a:gd name="connsiteX175" fmla="*/ 11413612 w 12196437"/>
              <a:gd name="connsiteY175" fmla="*/ 0 h 6880475"/>
              <a:gd name="connsiteX176" fmla="*/ 12183186 w 12196437"/>
              <a:gd name="connsiteY176" fmla="*/ 0 h 6880475"/>
              <a:gd name="connsiteX177" fmla="*/ 12196437 w 12196437"/>
              <a:gd name="connsiteY177" fmla="*/ 0 h 6880475"/>
              <a:gd name="connsiteX178" fmla="*/ 12196437 w 12196437"/>
              <a:gd name="connsiteY178" fmla="*/ 6880472 h 6880475"/>
              <a:gd name="connsiteX179" fmla="*/ 12183186 w 12196437"/>
              <a:gd name="connsiteY179" fmla="*/ 6880472 h 6880475"/>
              <a:gd name="connsiteX180" fmla="*/ 12183186 w 12196437"/>
              <a:gd name="connsiteY180" fmla="*/ 6880475 h 6880475"/>
              <a:gd name="connsiteX181" fmla="*/ 0 w 12196437"/>
              <a:gd name="connsiteY181" fmla="*/ 6880475 h 688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2196437" h="6880475">
                <a:moveTo>
                  <a:pt x="1322551" y="917119"/>
                </a:moveTo>
                <a:lnTo>
                  <a:pt x="642578" y="2059126"/>
                </a:lnTo>
                <a:lnTo>
                  <a:pt x="642578" y="2878457"/>
                </a:lnTo>
                <a:lnTo>
                  <a:pt x="1108528" y="3602271"/>
                </a:lnTo>
                <a:lnTo>
                  <a:pt x="1899683" y="3602271"/>
                </a:lnTo>
                <a:lnTo>
                  <a:pt x="1982058" y="3459631"/>
                </a:lnTo>
                <a:lnTo>
                  <a:pt x="2716485" y="3459631"/>
                </a:lnTo>
                <a:lnTo>
                  <a:pt x="2769423" y="3554387"/>
                </a:lnTo>
                <a:lnTo>
                  <a:pt x="2769423" y="4078708"/>
                </a:lnTo>
                <a:lnTo>
                  <a:pt x="2955399" y="4402397"/>
                </a:lnTo>
                <a:lnTo>
                  <a:pt x="2954388" y="4744531"/>
                </a:lnTo>
                <a:lnTo>
                  <a:pt x="3267086" y="5313072"/>
                </a:lnTo>
                <a:lnTo>
                  <a:pt x="3267086" y="5777000"/>
                </a:lnTo>
                <a:lnTo>
                  <a:pt x="3677951" y="6260639"/>
                </a:lnTo>
                <a:lnTo>
                  <a:pt x="4248259" y="6264176"/>
                </a:lnTo>
                <a:lnTo>
                  <a:pt x="4523812" y="5805807"/>
                </a:lnTo>
                <a:lnTo>
                  <a:pt x="4523812" y="5519010"/>
                </a:lnTo>
                <a:lnTo>
                  <a:pt x="5035877" y="4716736"/>
                </a:lnTo>
                <a:lnTo>
                  <a:pt x="5035877" y="4178518"/>
                </a:lnTo>
                <a:lnTo>
                  <a:pt x="5235624" y="3862662"/>
                </a:lnTo>
                <a:lnTo>
                  <a:pt x="5536950" y="3866200"/>
                </a:lnTo>
                <a:lnTo>
                  <a:pt x="6150722" y="2792291"/>
                </a:lnTo>
                <a:lnTo>
                  <a:pt x="5124064" y="2792291"/>
                </a:lnTo>
                <a:lnTo>
                  <a:pt x="4913199" y="2429941"/>
                </a:lnTo>
                <a:lnTo>
                  <a:pt x="4913199" y="1998230"/>
                </a:lnTo>
                <a:lnTo>
                  <a:pt x="4398481" y="1286670"/>
                </a:lnTo>
                <a:lnTo>
                  <a:pt x="3246239" y="1286670"/>
                </a:lnTo>
                <a:lnTo>
                  <a:pt x="3001135" y="1734048"/>
                </a:lnTo>
                <a:lnTo>
                  <a:pt x="2497029" y="1734048"/>
                </a:lnTo>
                <a:lnTo>
                  <a:pt x="2227921" y="1274036"/>
                </a:lnTo>
                <a:lnTo>
                  <a:pt x="1498168" y="1274036"/>
                </a:lnTo>
                <a:lnTo>
                  <a:pt x="985470" y="2182310"/>
                </a:lnTo>
                <a:lnTo>
                  <a:pt x="998104" y="2763485"/>
                </a:lnTo>
                <a:lnTo>
                  <a:pt x="1323436" y="3233478"/>
                </a:lnTo>
                <a:lnTo>
                  <a:pt x="1704231" y="3233478"/>
                </a:lnTo>
                <a:lnTo>
                  <a:pt x="1841439" y="3054072"/>
                </a:lnTo>
                <a:lnTo>
                  <a:pt x="2888059" y="3054072"/>
                </a:lnTo>
                <a:lnTo>
                  <a:pt x="3121791" y="3479213"/>
                </a:lnTo>
                <a:lnTo>
                  <a:pt x="3121791" y="4018947"/>
                </a:lnTo>
                <a:lnTo>
                  <a:pt x="3308400" y="4339225"/>
                </a:lnTo>
                <a:lnTo>
                  <a:pt x="3308400" y="4666958"/>
                </a:lnTo>
                <a:lnTo>
                  <a:pt x="3643332" y="5227159"/>
                </a:lnTo>
                <a:lnTo>
                  <a:pt x="3643332" y="5573716"/>
                </a:lnTo>
                <a:lnTo>
                  <a:pt x="3866074" y="5864303"/>
                </a:lnTo>
                <a:lnTo>
                  <a:pt x="4054577" y="5864303"/>
                </a:lnTo>
                <a:lnTo>
                  <a:pt x="4204672" y="5616293"/>
                </a:lnTo>
                <a:lnTo>
                  <a:pt x="4204672" y="5371063"/>
                </a:lnTo>
                <a:lnTo>
                  <a:pt x="4680603" y="4609724"/>
                </a:lnTo>
                <a:lnTo>
                  <a:pt x="4684646" y="4017179"/>
                </a:lnTo>
                <a:lnTo>
                  <a:pt x="4956281" y="3560957"/>
                </a:lnTo>
                <a:lnTo>
                  <a:pt x="5339856" y="3559441"/>
                </a:lnTo>
                <a:lnTo>
                  <a:pt x="5613009" y="3098544"/>
                </a:lnTo>
                <a:lnTo>
                  <a:pt x="4927349" y="3096017"/>
                </a:lnTo>
                <a:lnTo>
                  <a:pt x="4568411" y="2507768"/>
                </a:lnTo>
                <a:lnTo>
                  <a:pt x="4582687" y="2127225"/>
                </a:lnTo>
                <a:lnTo>
                  <a:pt x="4252934" y="1643207"/>
                </a:lnTo>
                <a:lnTo>
                  <a:pt x="3444344" y="1638786"/>
                </a:lnTo>
                <a:lnTo>
                  <a:pt x="3194438" y="2076941"/>
                </a:lnTo>
                <a:lnTo>
                  <a:pt x="2278710" y="2076941"/>
                </a:lnTo>
                <a:lnTo>
                  <a:pt x="2053568" y="1657105"/>
                </a:lnTo>
                <a:lnTo>
                  <a:pt x="1715602" y="1657105"/>
                </a:lnTo>
                <a:lnTo>
                  <a:pt x="1365381" y="2321286"/>
                </a:lnTo>
                <a:lnTo>
                  <a:pt x="1372331" y="2653694"/>
                </a:lnTo>
                <a:lnTo>
                  <a:pt x="1441818" y="2745670"/>
                </a:lnTo>
                <a:lnTo>
                  <a:pt x="1553125" y="2743775"/>
                </a:lnTo>
                <a:lnTo>
                  <a:pt x="1649399" y="2662411"/>
                </a:lnTo>
                <a:lnTo>
                  <a:pt x="3697281" y="2663801"/>
                </a:lnTo>
                <a:lnTo>
                  <a:pt x="3898038" y="2270370"/>
                </a:lnTo>
                <a:lnTo>
                  <a:pt x="3931141" y="2270370"/>
                </a:lnTo>
                <a:lnTo>
                  <a:pt x="3994312" y="2353504"/>
                </a:lnTo>
                <a:lnTo>
                  <a:pt x="3994312" y="2771317"/>
                </a:lnTo>
                <a:lnTo>
                  <a:pt x="4377887" y="3414653"/>
                </a:lnTo>
                <a:lnTo>
                  <a:pt x="4099303" y="3832466"/>
                </a:lnTo>
                <a:lnTo>
                  <a:pt x="4091595" y="4456471"/>
                </a:lnTo>
                <a:lnTo>
                  <a:pt x="3969297" y="4641815"/>
                </a:lnTo>
                <a:lnTo>
                  <a:pt x="3858620" y="4455966"/>
                </a:lnTo>
                <a:lnTo>
                  <a:pt x="3858620" y="4076939"/>
                </a:lnTo>
                <a:lnTo>
                  <a:pt x="3720781" y="3851165"/>
                </a:lnTo>
                <a:lnTo>
                  <a:pt x="3720781" y="3321665"/>
                </a:lnTo>
                <a:lnTo>
                  <a:pt x="3556536" y="3043712"/>
                </a:lnTo>
                <a:lnTo>
                  <a:pt x="3728487" y="3043712"/>
                </a:lnTo>
                <a:lnTo>
                  <a:pt x="3946176" y="3385973"/>
                </a:lnTo>
                <a:lnTo>
                  <a:pt x="3779276" y="3638658"/>
                </a:lnTo>
                <a:lnTo>
                  <a:pt x="3779276" y="3763104"/>
                </a:lnTo>
                <a:lnTo>
                  <a:pt x="3994058" y="3763104"/>
                </a:lnTo>
                <a:lnTo>
                  <a:pt x="3994058" y="3703345"/>
                </a:lnTo>
                <a:lnTo>
                  <a:pt x="4202144" y="3389005"/>
                </a:lnTo>
                <a:lnTo>
                  <a:pt x="3846365" y="2829562"/>
                </a:lnTo>
                <a:lnTo>
                  <a:pt x="3180036" y="2829562"/>
                </a:lnTo>
                <a:lnTo>
                  <a:pt x="3505368" y="3380540"/>
                </a:lnTo>
                <a:lnTo>
                  <a:pt x="3505368" y="3911178"/>
                </a:lnTo>
                <a:lnTo>
                  <a:pt x="3643206" y="4136952"/>
                </a:lnTo>
                <a:lnTo>
                  <a:pt x="3643206" y="4514083"/>
                </a:lnTo>
                <a:lnTo>
                  <a:pt x="3959062" y="5043836"/>
                </a:lnTo>
                <a:lnTo>
                  <a:pt x="4305619" y="4522043"/>
                </a:lnTo>
                <a:lnTo>
                  <a:pt x="4313199" y="3898291"/>
                </a:lnTo>
                <a:lnTo>
                  <a:pt x="4631708" y="3420464"/>
                </a:lnTo>
                <a:lnTo>
                  <a:pt x="4209093" y="2712442"/>
                </a:lnTo>
                <a:lnTo>
                  <a:pt x="4209093" y="2281616"/>
                </a:lnTo>
                <a:lnTo>
                  <a:pt x="4037899" y="2055968"/>
                </a:lnTo>
                <a:lnTo>
                  <a:pt x="3766642" y="2055968"/>
                </a:lnTo>
                <a:lnTo>
                  <a:pt x="3566390" y="2448766"/>
                </a:lnTo>
                <a:lnTo>
                  <a:pt x="1582816" y="2447629"/>
                </a:lnTo>
                <a:lnTo>
                  <a:pt x="1581300" y="2371823"/>
                </a:lnTo>
                <a:lnTo>
                  <a:pt x="1844598" y="1871382"/>
                </a:lnTo>
                <a:lnTo>
                  <a:pt x="1924951" y="1871382"/>
                </a:lnTo>
                <a:lnTo>
                  <a:pt x="2150220" y="2291216"/>
                </a:lnTo>
                <a:lnTo>
                  <a:pt x="3319265" y="2291216"/>
                </a:lnTo>
                <a:lnTo>
                  <a:pt x="3568665" y="1853820"/>
                </a:lnTo>
                <a:lnTo>
                  <a:pt x="4139353" y="1856852"/>
                </a:lnTo>
                <a:lnTo>
                  <a:pt x="4365758" y="2189259"/>
                </a:lnTo>
                <a:lnTo>
                  <a:pt x="4351733" y="2563864"/>
                </a:lnTo>
                <a:lnTo>
                  <a:pt x="4806566" y="3310294"/>
                </a:lnTo>
                <a:lnTo>
                  <a:pt x="5236761" y="3311936"/>
                </a:lnTo>
                <a:lnTo>
                  <a:pt x="5217179" y="3344912"/>
                </a:lnTo>
                <a:lnTo>
                  <a:pt x="4833982" y="3346301"/>
                </a:lnTo>
                <a:lnTo>
                  <a:pt x="4470243" y="3957166"/>
                </a:lnTo>
                <a:lnTo>
                  <a:pt x="4466200" y="4547185"/>
                </a:lnTo>
                <a:lnTo>
                  <a:pt x="3989889" y="5309408"/>
                </a:lnTo>
                <a:lnTo>
                  <a:pt x="3989889" y="5556786"/>
                </a:lnTo>
                <a:lnTo>
                  <a:pt x="3950345" y="5622106"/>
                </a:lnTo>
                <a:lnTo>
                  <a:pt x="3857736" y="5501448"/>
                </a:lnTo>
                <a:lnTo>
                  <a:pt x="3857736" y="5168410"/>
                </a:lnTo>
                <a:lnTo>
                  <a:pt x="3522802" y="4608082"/>
                </a:lnTo>
                <a:lnTo>
                  <a:pt x="3522802" y="4281108"/>
                </a:lnTo>
                <a:lnTo>
                  <a:pt x="3336195" y="3960830"/>
                </a:lnTo>
                <a:lnTo>
                  <a:pt x="3336195" y="3424002"/>
                </a:lnTo>
                <a:lnTo>
                  <a:pt x="3015158" y="2839290"/>
                </a:lnTo>
                <a:lnTo>
                  <a:pt x="1735312" y="2839290"/>
                </a:lnTo>
                <a:lnTo>
                  <a:pt x="1598231" y="3018316"/>
                </a:lnTo>
                <a:lnTo>
                  <a:pt x="1435880" y="3018316"/>
                </a:lnTo>
                <a:lnTo>
                  <a:pt x="1210865" y="2693869"/>
                </a:lnTo>
                <a:lnTo>
                  <a:pt x="1201263" y="2236638"/>
                </a:lnTo>
                <a:lnTo>
                  <a:pt x="1623246" y="1488944"/>
                </a:lnTo>
                <a:lnTo>
                  <a:pt x="2104483" y="1488944"/>
                </a:lnTo>
                <a:lnTo>
                  <a:pt x="2373593" y="1948955"/>
                </a:lnTo>
                <a:lnTo>
                  <a:pt x="3128235" y="1948955"/>
                </a:lnTo>
                <a:lnTo>
                  <a:pt x="3373339" y="1501578"/>
                </a:lnTo>
                <a:lnTo>
                  <a:pt x="4288437" y="1501578"/>
                </a:lnTo>
                <a:lnTo>
                  <a:pt x="4698165" y="2067717"/>
                </a:lnTo>
                <a:lnTo>
                  <a:pt x="4697532" y="2487932"/>
                </a:lnTo>
                <a:lnTo>
                  <a:pt x="4999743" y="3007199"/>
                </a:lnTo>
                <a:lnTo>
                  <a:pt x="5779529" y="3007199"/>
                </a:lnTo>
                <a:lnTo>
                  <a:pt x="5412124" y="3649776"/>
                </a:lnTo>
                <a:lnTo>
                  <a:pt x="5117999" y="3646618"/>
                </a:lnTo>
                <a:lnTo>
                  <a:pt x="4820842" y="4115347"/>
                </a:lnTo>
                <a:lnTo>
                  <a:pt x="4820842" y="4653691"/>
                </a:lnTo>
                <a:lnTo>
                  <a:pt x="4308777" y="5456344"/>
                </a:lnTo>
                <a:lnTo>
                  <a:pt x="4308777" y="5746173"/>
                </a:lnTo>
                <a:lnTo>
                  <a:pt x="4126971" y="6048637"/>
                </a:lnTo>
                <a:lnTo>
                  <a:pt x="3777634" y="6046490"/>
                </a:lnTo>
                <a:lnTo>
                  <a:pt x="3482119" y="5698668"/>
                </a:lnTo>
                <a:lnTo>
                  <a:pt x="3482119" y="5258366"/>
                </a:lnTo>
                <a:lnTo>
                  <a:pt x="3169549" y="4689826"/>
                </a:lnTo>
                <a:lnTo>
                  <a:pt x="3170560" y="4345543"/>
                </a:lnTo>
                <a:lnTo>
                  <a:pt x="2984458" y="4021474"/>
                </a:lnTo>
                <a:lnTo>
                  <a:pt x="2984458" y="3498544"/>
                </a:lnTo>
                <a:lnTo>
                  <a:pt x="2842701" y="3244975"/>
                </a:lnTo>
                <a:lnTo>
                  <a:pt x="1857863" y="3244975"/>
                </a:lnTo>
                <a:lnTo>
                  <a:pt x="1775615" y="3387615"/>
                </a:lnTo>
                <a:lnTo>
                  <a:pt x="1225520" y="3387615"/>
                </a:lnTo>
                <a:lnTo>
                  <a:pt x="857360" y="2815285"/>
                </a:lnTo>
                <a:lnTo>
                  <a:pt x="857360" y="2118254"/>
                </a:lnTo>
                <a:lnTo>
                  <a:pt x="1444599" y="1131901"/>
                </a:lnTo>
                <a:lnTo>
                  <a:pt x="2327351" y="1131901"/>
                </a:lnTo>
                <a:lnTo>
                  <a:pt x="2561211" y="1518003"/>
                </a:lnTo>
                <a:lnTo>
                  <a:pt x="2943775" y="1515476"/>
                </a:lnTo>
                <a:lnTo>
                  <a:pt x="3154640" y="1131901"/>
                </a:lnTo>
                <a:lnTo>
                  <a:pt x="9701445" y="1131901"/>
                </a:lnTo>
                <a:lnTo>
                  <a:pt x="9701445" y="917119"/>
                </a:lnTo>
                <a:lnTo>
                  <a:pt x="3027541" y="917119"/>
                </a:lnTo>
                <a:lnTo>
                  <a:pt x="2816548" y="1301452"/>
                </a:lnTo>
                <a:lnTo>
                  <a:pt x="2681994" y="1302336"/>
                </a:lnTo>
                <a:lnTo>
                  <a:pt x="2448388" y="917119"/>
                </a:lnTo>
                <a:close/>
                <a:moveTo>
                  <a:pt x="0" y="0"/>
                </a:moveTo>
                <a:lnTo>
                  <a:pt x="11413612" y="0"/>
                </a:lnTo>
                <a:lnTo>
                  <a:pt x="12183186" y="0"/>
                </a:lnTo>
                <a:lnTo>
                  <a:pt x="12196437" y="0"/>
                </a:lnTo>
                <a:lnTo>
                  <a:pt x="12196437" y="6880472"/>
                </a:lnTo>
                <a:lnTo>
                  <a:pt x="12183186" y="6880472"/>
                </a:lnTo>
                <a:lnTo>
                  <a:pt x="12183186" y="6880475"/>
                </a:lnTo>
                <a:lnTo>
                  <a:pt x="0" y="6880475"/>
                </a:lnTo>
                <a:close/>
              </a:path>
            </a:pathLst>
          </a:custGeom>
          <a:solidFill>
            <a:schemeClr val="tx1">
              <a:alpha val="62171"/>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lvl="0" indent="0" algn="ctr" defTabSz="457200" rtl="0" eaLnBrk="1" fontAlgn="auto" latinLnBrk="0" hangingPunct="1">
              <a:lnSpc>
                <a:spcPct val="110000"/>
              </a:lnSpc>
              <a:spcBef>
                <a:spcPts val="92"/>
              </a:spcBef>
              <a:spcAft>
                <a:spcPts val="92"/>
              </a:spcAft>
              <a:buClrTx/>
              <a:buSzTx/>
              <a:buFontTx/>
              <a:buNone/>
              <a:tabLst/>
              <a:defRPr/>
            </a:pPr>
            <a:endParaRPr kumimoji="0" lang="en-US" sz="923" b="0" i="0" u="none" strike="noStrike" kern="1200" cap="none" spc="0" normalizeH="0" baseline="0" noProof="0">
              <a:ln>
                <a:noFill/>
              </a:ln>
              <a:solidFill>
                <a:srgbClr val="000000"/>
              </a:solidFill>
              <a:effectLst/>
              <a:uLnTx/>
              <a:uFillTx/>
              <a:latin typeface="Tahoma"/>
              <a:ea typeface="+mn-ea"/>
              <a:cs typeface="+mn-cs"/>
            </a:endParaRPr>
          </a:p>
        </p:txBody>
      </p:sp>
      <p:sp>
        <p:nvSpPr>
          <p:cNvPr id="2" name="Freeform 1">
            <a:extLst>
              <a:ext uri="{FF2B5EF4-FFF2-40B4-BE49-F238E27FC236}">
                <a16:creationId xmlns:a16="http://schemas.microsoft.com/office/drawing/2014/main" id="{3BB95173-D454-AF97-C95E-3E044B9B7FE4}"/>
              </a:ext>
            </a:extLst>
          </p:cNvPr>
          <p:cNvSpPr/>
          <p:nvPr/>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3" name="Rectangle 2">
            <a:extLst>
              <a:ext uri="{FF2B5EF4-FFF2-40B4-BE49-F238E27FC236}">
                <a16:creationId xmlns:a16="http://schemas.microsoft.com/office/drawing/2014/main" id="{E8839E4A-A270-8325-7BE7-18C3F3F11C29}"/>
              </a:ext>
            </a:extLst>
          </p:cNvPr>
          <p:cNvSpPr/>
          <p:nvPr/>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37</a:t>
            </a:fld>
            <a:endParaRPr lang="en-ZA" sz="767" b="1">
              <a:solidFill>
                <a:schemeClr val="bg1"/>
              </a:solidFill>
              <a:latin typeface="Tahoma"/>
            </a:endParaRPr>
          </a:p>
        </p:txBody>
      </p:sp>
      <p:pic>
        <p:nvPicPr>
          <p:cNvPr id="4" name="Picture 3">
            <a:extLst>
              <a:ext uri="{FF2B5EF4-FFF2-40B4-BE49-F238E27FC236}">
                <a16:creationId xmlns:a16="http://schemas.microsoft.com/office/drawing/2014/main" id="{02B1984C-F51E-C80D-FE4C-C4F9255394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72596" y="571621"/>
            <a:ext cx="1391803" cy="948397"/>
          </a:xfrm>
          <a:prstGeom prst="rect">
            <a:avLst/>
          </a:prstGeom>
        </p:spPr>
      </p:pic>
      <p:sp>
        <p:nvSpPr>
          <p:cNvPr id="11" name="Title 520">
            <a:extLst>
              <a:ext uri="{FF2B5EF4-FFF2-40B4-BE49-F238E27FC236}">
                <a16:creationId xmlns:a16="http://schemas.microsoft.com/office/drawing/2014/main" id="{6AEC1638-28F3-6F55-DF6F-C9CA11247ECE}"/>
              </a:ext>
            </a:extLst>
          </p:cNvPr>
          <p:cNvSpPr>
            <a:spLocks noGrp="1"/>
          </p:cNvSpPr>
          <p:nvPr>
            <p:ph type="title"/>
          </p:nvPr>
        </p:nvSpPr>
        <p:spPr>
          <a:xfrm>
            <a:off x="5720860" y="2330327"/>
            <a:ext cx="6136061" cy="764184"/>
          </a:xfrm>
        </p:spPr>
        <p:txBody>
          <a:bodyPr/>
          <a:lstStyle/>
          <a:p>
            <a:pPr algn="r">
              <a:lnSpc>
                <a:spcPts val="6000"/>
              </a:lnSpc>
              <a:tabLst>
                <a:tab pos="4787900" algn="l"/>
              </a:tabLst>
            </a:pPr>
            <a:r>
              <a:rPr lang="en-US" sz="3600">
                <a:solidFill>
                  <a:schemeClr val="bg1"/>
                </a:solidFill>
                <a:latin typeface="+mj-lt"/>
              </a:rPr>
              <a:t>CONTRACT DATA</a:t>
            </a:r>
          </a:p>
        </p:txBody>
      </p:sp>
    </p:spTree>
    <p:extLst>
      <p:ext uri="{BB962C8B-B14F-4D97-AF65-F5344CB8AC3E}">
        <p14:creationId xmlns:p14="http://schemas.microsoft.com/office/powerpoint/2010/main" val="910211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0A0263A7-C2D0-8572-E914-238671BA0913}"/>
              </a:ext>
            </a:extLst>
          </p:cNvPr>
          <p:cNvSpPr>
            <a:spLocks noGrp="1"/>
          </p:cNvSpPr>
          <p:nvPr>
            <p:ph type="title"/>
          </p:nvPr>
        </p:nvSpPr>
        <p:spPr>
          <a:xfrm>
            <a:off x="243457" y="339676"/>
            <a:ext cx="9698636" cy="400110"/>
          </a:xfrm>
        </p:spPr>
        <p:txBody>
          <a:bodyPr/>
          <a:lstStyle/>
          <a:p>
            <a:r>
              <a:rPr lang="en-ZA" sz="2000">
                <a:solidFill>
                  <a:srgbClr val="000000"/>
                </a:solidFill>
                <a:latin typeface="Tahoma" panose="020B0604030504040204" pitchFamily="34" charset="0"/>
              </a:rPr>
              <a:t>C</a:t>
            </a:r>
            <a:r>
              <a:rPr lang="en-US" sz="2000">
                <a:solidFill>
                  <a:srgbClr val="000000"/>
                </a:solidFill>
                <a:latin typeface="Tahoma" panose="020B0604030504040204" pitchFamily="34" charset="0"/>
              </a:rPr>
              <a:t>ONTRACT DATA</a:t>
            </a:r>
          </a:p>
        </p:txBody>
      </p:sp>
      <p:sp>
        <p:nvSpPr>
          <p:cNvPr id="2" name="Rectangle 1">
            <a:extLst>
              <a:ext uri="{FF2B5EF4-FFF2-40B4-BE49-F238E27FC236}">
                <a16:creationId xmlns:a16="http://schemas.microsoft.com/office/drawing/2014/main" id="{12302FED-0172-939A-6CC7-5D57CCED5228}"/>
              </a:ext>
            </a:extLst>
          </p:cNvPr>
          <p:cNvSpPr/>
          <p:nvPr/>
        </p:nvSpPr>
        <p:spPr>
          <a:xfrm>
            <a:off x="140499" y="880883"/>
            <a:ext cx="9031862" cy="5437386"/>
          </a:xfrm>
          <a:prstGeom prst="rect">
            <a:avLst/>
          </a:prstGeom>
        </p:spPr>
        <p:txBody>
          <a:bodyPr wrap="square">
            <a:spAutoFit/>
          </a:bodyPr>
          <a:lstStyle/>
          <a:p>
            <a:pPr>
              <a:lnSpc>
                <a:spcPct val="150000"/>
              </a:lnSpc>
              <a:buClr>
                <a:srgbClr val="1F497D"/>
              </a:buClr>
            </a:pPr>
            <a:r>
              <a:rPr lang="en-ZA" b="1">
                <a:solidFill>
                  <a:srgbClr val="000000"/>
                </a:solidFill>
                <a:cs typeface="Arial" pitchFamily="34" charset="0"/>
              </a:rPr>
              <a:t>Form of agreement </a:t>
            </a:r>
            <a:endParaRPr lang="en-ZA">
              <a:solidFill>
                <a:srgbClr val="000000"/>
              </a:solidFill>
              <a:cs typeface="Arial" pitchFamily="34" charset="0"/>
            </a:endParaRPr>
          </a:p>
          <a:p>
            <a:pPr marL="285750" lvl="1" indent="-285750">
              <a:lnSpc>
                <a:spcPct val="150000"/>
              </a:lnSpc>
              <a:buClr>
                <a:srgbClr val="C0504D"/>
              </a:buClr>
            </a:pPr>
            <a:r>
              <a:rPr lang="en-ZA">
                <a:solidFill>
                  <a:srgbClr val="000000"/>
                </a:solidFill>
                <a:cs typeface="Arial" pitchFamily="34" charset="0"/>
              </a:rPr>
              <a:t>Form of contract: </a:t>
            </a:r>
            <a:r>
              <a:rPr lang="en-ZA" b="1">
                <a:solidFill>
                  <a:srgbClr val="000000"/>
                </a:solidFill>
                <a:cs typeface="Arial" pitchFamily="34" charset="0"/>
              </a:rPr>
              <a:t>NEC ECC</a:t>
            </a:r>
          </a:p>
          <a:p>
            <a:pPr marL="285750" lvl="1" indent="-285750">
              <a:lnSpc>
                <a:spcPct val="150000"/>
              </a:lnSpc>
              <a:buClr>
                <a:srgbClr val="C0504D"/>
              </a:buClr>
            </a:pPr>
            <a:r>
              <a:rPr lang="en-ZA">
                <a:solidFill>
                  <a:srgbClr val="000000"/>
                </a:solidFill>
                <a:cs typeface="Arial" pitchFamily="34" charset="0"/>
              </a:rPr>
              <a:t>Main Clause: </a:t>
            </a:r>
            <a:r>
              <a:rPr lang="en-ZA" b="1">
                <a:solidFill>
                  <a:srgbClr val="000000"/>
                </a:solidFill>
                <a:cs typeface="Arial" pitchFamily="34" charset="0"/>
              </a:rPr>
              <a:t>Option B</a:t>
            </a:r>
            <a:r>
              <a:rPr lang="en-ZA">
                <a:solidFill>
                  <a:srgbClr val="000000"/>
                </a:solidFill>
                <a:cs typeface="Arial" pitchFamily="34" charset="0"/>
              </a:rPr>
              <a:t>: </a:t>
            </a:r>
            <a:r>
              <a:rPr lang="en-US">
                <a:solidFill>
                  <a:srgbClr val="000000"/>
                </a:solidFill>
                <a:cs typeface="Arial" pitchFamily="34" charset="0"/>
              </a:rPr>
              <a:t>Priced contract with bill of quantities</a:t>
            </a:r>
          </a:p>
          <a:p>
            <a:pPr marL="285750" lvl="1" indent="-285750">
              <a:lnSpc>
                <a:spcPct val="150000"/>
              </a:lnSpc>
              <a:buClr>
                <a:srgbClr val="C0504D"/>
              </a:buClr>
            </a:pPr>
            <a:r>
              <a:rPr lang="en-ZA">
                <a:solidFill>
                  <a:srgbClr val="000000"/>
                </a:solidFill>
                <a:cs typeface="Arial" pitchFamily="34" charset="0"/>
              </a:rPr>
              <a:t>W1: Dispute resolution procedure</a:t>
            </a:r>
          </a:p>
          <a:p>
            <a:pPr marL="285750" lvl="1" indent="-285750">
              <a:lnSpc>
                <a:spcPct val="150000"/>
              </a:lnSpc>
              <a:buClr>
                <a:srgbClr val="C0504D"/>
              </a:buClr>
            </a:pPr>
            <a:r>
              <a:rPr lang="en-ZA">
                <a:solidFill>
                  <a:srgbClr val="000000"/>
                </a:solidFill>
                <a:cs typeface="Arial" pitchFamily="34" charset="0"/>
              </a:rPr>
              <a:t>Secondary Clause: </a:t>
            </a:r>
          </a:p>
          <a:p>
            <a:pPr marL="730250" lvl="2" indent="-285750">
              <a:lnSpc>
                <a:spcPct val="150000"/>
              </a:lnSpc>
              <a:buClr>
                <a:srgbClr val="C0504D"/>
              </a:buClr>
            </a:pPr>
            <a:r>
              <a:rPr lang="en-US">
                <a:solidFill>
                  <a:srgbClr val="000000"/>
                </a:solidFill>
                <a:cs typeface="Arial" pitchFamily="34" charset="0"/>
              </a:rPr>
              <a:t>X1:		Price adjustment for inflation</a:t>
            </a:r>
          </a:p>
          <a:p>
            <a:pPr marL="730250" lvl="2" indent="-285750">
              <a:lnSpc>
                <a:spcPct val="150000"/>
              </a:lnSpc>
              <a:buClr>
                <a:srgbClr val="C0504D"/>
              </a:buClr>
            </a:pPr>
            <a:r>
              <a:rPr lang="en-US">
                <a:solidFill>
                  <a:srgbClr val="000000"/>
                </a:solidFill>
                <a:cs typeface="Arial" pitchFamily="34" charset="0"/>
              </a:rPr>
              <a:t>X2:		Changes in the law</a:t>
            </a:r>
          </a:p>
          <a:p>
            <a:pPr marL="730250" lvl="2" indent="-285750">
              <a:lnSpc>
                <a:spcPct val="150000"/>
              </a:lnSpc>
              <a:buClr>
                <a:srgbClr val="C0504D"/>
              </a:buClr>
            </a:pPr>
            <a:r>
              <a:rPr lang="en-ZA">
                <a:solidFill>
                  <a:srgbClr val="000000"/>
                </a:solidFill>
                <a:cs typeface="Arial" pitchFamily="34" charset="0"/>
              </a:rPr>
              <a:t>X4:		Parent company guarantee</a:t>
            </a:r>
          </a:p>
          <a:p>
            <a:pPr marL="730250" lvl="2" indent="-285750">
              <a:lnSpc>
                <a:spcPct val="150000"/>
              </a:lnSpc>
              <a:buClr>
                <a:srgbClr val="C0504D"/>
              </a:buClr>
            </a:pPr>
            <a:r>
              <a:rPr lang="en-ZA">
                <a:solidFill>
                  <a:srgbClr val="000000"/>
                </a:solidFill>
                <a:cs typeface="Arial" pitchFamily="34" charset="0"/>
              </a:rPr>
              <a:t>X7:		Delay damages</a:t>
            </a:r>
          </a:p>
          <a:p>
            <a:pPr marL="730250" lvl="2" indent="-285750">
              <a:lnSpc>
                <a:spcPct val="150000"/>
              </a:lnSpc>
              <a:buClr>
                <a:srgbClr val="C0504D"/>
              </a:buClr>
            </a:pPr>
            <a:r>
              <a:rPr lang="en-ZA">
                <a:solidFill>
                  <a:srgbClr val="000000"/>
                </a:solidFill>
                <a:cs typeface="Arial" pitchFamily="34" charset="0"/>
              </a:rPr>
              <a:t>X13:		Performance Bond</a:t>
            </a:r>
          </a:p>
          <a:p>
            <a:pPr marL="730250" lvl="2" indent="-285750">
              <a:lnSpc>
                <a:spcPct val="150000"/>
              </a:lnSpc>
              <a:buClr>
                <a:srgbClr val="C0504D"/>
              </a:buClr>
            </a:pPr>
            <a:r>
              <a:rPr lang="en-ZA">
                <a:solidFill>
                  <a:srgbClr val="000000"/>
                </a:solidFill>
                <a:cs typeface="Arial" pitchFamily="34" charset="0"/>
              </a:rPr>
              <a:t>X16:		Retention</a:t>
            </a:r>
          </a:p>
          <a:p>
            <a:pPr marL="730250" lvl="2" indent="-285750">
              <a:lnSpc>
                <a:spcPct val="150000"/>
              </a:lnSpc>
              <a:buClr>
                <a:srgbClr val="C0504D"/>
              </a:buClr>
            </a:pPr>
            <a:r>
              <a:rPr lang="en-ZA">
                <a:solidFill>
                  <a:srgbClr val="000000"/>
                </a:solidFill>
                <a:cs typeface="Arial" pitchFamily="34" charset="0"/>
              </a:rPr>
              <a:t>X18: 	Limitation of liability </a:t>
            </a:r>
          </a:p>
          <a:p>
            <a:pPr marL="730250" lvl="2" indent="-285750">
              <a:lnSpc>
                <a:spcPct val="150000"/>
              </a:lnSpc>
              <a:buClr>
                <a:srgbClr val="C0504D"/>
              </a:buClr>
            </a:pPr>
            <a:r>
              <a:rPr lang="en-ZA">
                <a:solidFill>
                  <a:srgbClr val="000000"/>
                </a:solidFill>
                <a:cs typeface="Arial" pitchFamily="34" charset="0"/>
              </a:rPr>
              <a:t>Z:  		Additional conditions of contract</a:t>
            </a:r>
          </a:p>
        </p:txBody>
      </p:sp>
    </p:spTree>
    <p:extLst>
      <p:ext uri="{BB962C8B-B14F-4D97-AF65-F5344CB8AC3E}">
        <p14:creationId xmlns:p14="http://schemas.microsoft.com/office/powerpoint/2010/main" val="847660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D521921-02D3-16F7-AFBA-5EF4BC2C0398}"/>
              </a:ext>
            </a:extLst>
          </p:cNvPr>
          <p:cNvSpPr/>
          <p:nvPr/>
        </p:nvSpPr>
        <p:spPr>
          <a:xfrm>
            <a:off x="0" y="22475"/>
            <a:ext cx="12192000" cy="6858000"/>
          </a:xfrm>
          <a:prstGeom prst="rect">
            <a:avLst/>
          </a:prstGeom>
          <a:solidFill>
            <a:schemeClr val="bg1">
              <a:lumMod val="95000"/>
              <a:alpha val="36789"/>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marL="0" marR="0" lvl="0" indent="0" algn="ctr" defTabSz="457200" rtl="0" eaLnBrk="1" fontAlgn="auto" latinLnBrk="0" hangingPunct="1">
              <a:lnSpc>
                <a:spcPct val="110000"/>
              </a:lnSpc>
              <a:spcBef>
                <a:spcPts val="92"/>
              </a:spcBef>
              <a:spcAft>
                <a:spcPts val="92"/>
              </a:spcAft>
              <a:buClrTx/>
              <a:buSzTx/>
              <a:buFontTx/>
              <a:buNone/>
              <a:tabLst/>
              <a:defRPr/>
            </a:pPr>
            <a:endParaRPr kumimoji="0" lang="en-US" sz="923" b="0" i="0" u="none" strike="noStrike" kern="1200" cap="none" spc="0" normalizeH="0" baseline="0" noProof="0">
              <a:ln>
                <a:noFill/>
              </a:ln>
              <a:solidFill>
                <a:srgbClr val="000000"/>
              </a:solidFill>
              <a:effectLst/>
              <a:uLnTx/>
              <a:uFillTx/>
              <a:latin typeface="Tahoma"/>
              <a:ea typeface="+mn-ea"/>
              <a:cs typeface="+mn-cs"/>
            </a:endParaRPr>
          </a:p>
        </p:txBody>
      </p:sp>
      <p:sp>
        <p:nvSpPr>
          <p:cNvPr id="5" name="Freeform 4">
            <a:extLst>
              <a:ext uri="{FF2B5EF4-FFF2-40B4-BE49-F238E27FC236}">
                <a16:creationId xmlns:a16="http://schemas.microsoft.com/office/drawing/2014/main" id="{1F54FC13-02AE-90E1-C564-F0EE8DD75D6F}"/>
              </a:ext>
            </a:extLst>
          </p:cNvPr>
          <p:cNvSpPr/>
          <p:nvPr/>
        </p:nvSpPr>
        <p:spPr>
          <a:xfrm>
            <a:off x="0" y="0"/>
            <a:ext cx="12196437" cy="6880475"/>
          </a:xfrm>
          <a:custGeom>
            <a:avLst/>
            <a:gdLst>
              <a:gd name="connsiteX0" fmla="*/ 1322551 w 12196437"/>
              <a:gd name="connsiteY0" fmla="*/ 917119 h 6880475"/>
              <a:gd name="connsiteX1" fmla="*/ 642578 w 12196437"/>
              <a:gd name="connsiteY1" fmla="*/ 2059126 h 6880475"/>
              <a:gd name="connsiteX2" fmla="*/ 642578 w 12196437"/>
              <a:gd name="connsiteY2" fmla="*/ 2878457 h 6880475"/>
              <a:gd name="connsiteX3" fmla="*/ 1108528 w 12196437"/>
              <a:gd name="connsiteY3" fmla="*/ 3602271 h 6880475"/>
              <a:gd name="connsiteX4" fmla="*/ 1899683 w 12196437"/>
              <a:gd name="connsiteY4" fmla="*/ 3602271 h 6880475"/>
              <a:gd name="connsiteX5" fmla="*/ 1982058 w 12196437"/>
              <a:gd name="connsiteY5" fmla="*/ 3459631 h 6880475"/>
              <a:gd name="connsiteX6" fmla="*/ 2716485 w 12196437"/>
              <a:gd name="connsiteY6" fmla="*/ 3459631 h 6880475"/>
              <a:gd name="connsiteX7" fmla="*/ 2769423 w 12196437"/>
              <a:gd name="connsiteY7" fmla="*/ 3554387 h 6880475"/>
              <a:gd name="connsiteX8" fmla="*/ 2769423 w 12196437"/>
              <a:gd name="connsiteY8" fmla="*/ 4078708 h 6880475"/>
              <a:gd name="connsiteX9" fmla="*/ 2955399 w 12196437"/>
              <a:gd name="connsiteY9" fmla="*/ 4402397 h 6880475"/>
              <a:gd name="connsiteX10" fmla="*/ 2954388 w 12196437"/>
              <a:gd name="connsiteY10" fmla="*/ 4744531 h 6880475"/>
              <a:gd name="connsiteX11" fmla="*/ 3267086 w 12196437"/>
              <a:gd name="connsiteY11" fmla="*/ 5313072 h 6880475"/>
              <a:gd name="connsiteX12" fmla="*/ 3267086 w 12196437"/>
              <a:gd name="connsiteY12" fmla="*/ 5777000 h 6880475"/>
              <a:gd name="connsiteX13" fmla="*/ 3677951 w 12196437"/>
              <a:gd name="connsiteY13" fmla="*/ 6260639 h 6880475"/>
              <a:gd name="connsiteX14" fmla="*/ 4248259 w 12196437"/>
              <a:gd name="connsiteY14" fmla="*/ 6264176 h 6880475"/>
              <a:gd name="connsiteX15" fmla="*/ 4523812 w 12196437"/>
              <a:gd name="connsiteY15" fmla="*/ 5805807 h 6880475"/>
              <a:gd name="connsiteX16" fmla="*/ 4523812 w 12196437"/>
              <a:gd name="connsiteY16" fmla="*/ 5519010 h 6880475"/>
              <a:gd name="connsiteX17" fmla="*/ 5035877 w 12196437"/>
              <a:gd name="connsiteY17" fmla="*/ 4716736 h 6880475"/>
              <a:gd name="connsiteX18" fmla="*/ 5035877 w 12196437"/>
              <a:gd name="connsiteY18" fmla="*/ 4178518 h 6880475"/>
              <a:gd name="connsiteX19" fmla="*/ 5235624 w 12196437"/>
              <a:gd name="connsiteY19" fmla="*/ 3862662 h 6880475"/>
              <a:gd name="connsiteX20" fmla="*/ 5536950 w 12196437"/>
              <a:gd name="connsiteY20" fmla="*/ 3866200 h 6880475"/>
              <a:gd name="connsiteX21" fmla="*/ 6150722 w 12196437"/>
              <a:gd name="connsiteY21" fmla="*/ 2792291 h 6880475"/>
              <a:gd name="connsiteX22" fmla="*/ 5124064 w 12196437"/>
              <a:gd name="connsiteY22" fmla="*/ 2792291 h 6880475"/>
              <a:gd name="connsiteX23" fmla="*/ 4913199 w 12196437"/>
              <a:gd name="connsiteY23" fmla="*/ 2429941 h 6880475"/>
              <a:gd name="connsiteX24" fmla="*/ 4913199 w 12196437"/>
              <a:gd name="connsiteY24" fmla="*/ 1998230 h 6880475"/>
              <a:gd name="connsiteX25" fmla="*/ 4398481 w 12196437"/>
              <a:gd name="connsiteY25" fmla="*/ 1286670 h 6880475"/>
              <a:gd name="connsiteX26" fmla="*/ 3246239 w 12196437"/>
              <a:gd name="connsiteY26" fmla="*/ 1286670 h 6880475"/>
              <a:gd name="connsiteX27" fmla="*/ 3001135 w 12196437"/>
              <a:gd name="connsiteY27" fmla="*/ 1734048 h 6880475"/>
              <a:gd name="connsiteX28" fmla="*/ 2497029 w 12196437"/>
              <a:gd name="connsiteY28" fmla="*/ 1734048 h 6880475"/>
              <a:gd name="connsiteX29" fmla="*/ 2227921 w 12196437"/>
              <a:gd name="connsiteY29" fmla="*/ 1274036 h 6880475"/>
              <a:gd name="connsiteX30" fmla="*/ 1498168 w 12196437"/>
              <a:gd name="connsiteY30" fmla="*/ 1274036 h 6880475"/>
              <a:gd name="connsiteX31" fmla="*/ 985470 w 12196437"/>
              <a:gd name="connsiteY31" fmla="*/ 2182310 h 6880475"/>
              <a:gd name="connsiteX32" fmla="*/ 998104 w 12196437"/>
              <a:gd name="connsiteY32" fmla="*/ 2763485 h 6880475"/>
              <a:gd name="connsiteX33" fmla="*/ 1323436 w 12196437"/>
              <a:gd name="connsiteY33" fmla="*/ 3233478 h 6880475"/>
              <a:gd name="connsiteX34" fmla="*/ 1704231 w 12196437"/>
              <a:gd name="connsiteY34" fmla="*/ 3233478 h 6880475"/>
              <a:gd name="connsiteX35" fmla="*/ 1841439 w 12196437"/>
              <a:gd name="connsiteY35" fmla="*/ 3054072 h 6880475"/>
              <a:gd name="connsiteX36" fmla="*/ 2888059 w 12196437"/>
              <a:gd name="connsiteY36" fmla="*/ 3054072 h 6880475"/>
              <a:gd name="connsiteX37" fmla="*/ 3121791 w 12196437"/>
              <a:gd name="connsiteY37" fmla="*/ 3479213 h 6880475"/>
              <a:gd name="connsiteX38" fmla="*/ 3121791 w 12196437"/>
              <a:gd name="connsiteY38" fmla="*/ 4018947 h 6880475"/>
              <a:gd name="connsiteX39" fmla="*/ 3308400 w 12196437"/>
              <a:gd name="connsiteY39" fmla="*/ 4339225 h 6880475"/>
              <a:gd name="connsiteX40" fmla="*/ 3308400 w 12196437"/>
              <a:gd name="connsiteY40" fmla="*/ 4666958 h 6880475"/>
              <a:gd name="connsiteX41" fmla="*/ 3643332 w 12196437"/>
              <a:gd name="connsiteY41" fmla="*/ 5227159 h 6880475"/>
              <a:gd name="connsiteX42" fmla="*/ 3643332 w 12196437"/>
              <a:gd name="connsiteY42" fmla="*/ 5573716 h 6880475"/>
              <a:gd name="connsiteX43" fmla="*/ 3866074 w 12196437"/>
              <a:gd name="connsiteY43" fmla="*/ 5864303 h 6880475"/>
              <a:gd name="connsiteX44" fmla="*/ 4054577 w 12196437"/>
              <a:gd name="connsiteY44" fmla="*/ 5864303 h 6880475"/>
              <a:gd name="connsiteX45" fmla="*/ 4204672 w 12196437"/>
              <a:gd name="connsiteY45" fmla="*/ 5616293 h 6880475"/>
              <a:gd name="connsiteX46" fmla="*/ 4204672 w 12196437"/>
              <a:gd name="connsiteY46" fmla="*/ 5371063 h 6880475"/>
              <a:gd name="connsiteX47" fmla="*/ 4680603 w 12196437"/>
              <a:gd name="connsiteY47" fmla="*/ 4609724 h 6880475"/>
              <a:gd name="connsiteX48" fmla="*/ 4684646 w 12196437"/>
              <a:gd name="connsiteY48" fmla="*/ 4017179 h 6880475"/>
              <a:gd name="connsiteX49" fmla="*/ 4956281 w 12196437"/>
              <a:gd name="connsiteY49" fmla="*/ 3560957 h 6880475"/>
              <a:gd name="connsiteX50" fmla="*/ 5339856 w 12196437"/>
              <a:gd name="connsiteY50" fmla="*/ 3559441 h 6880475"/>
              <a:gd name="connsiteX51" fmla="*/ 5613009 w 12196437"/>
              <a:gd name="connsiteY51" fmla="*/ 3098544 h 6880475"/>
              <a:gd name="connsiteX52" fmla="*/ 4927349 w 12196437"/>
              <a:gd name="connsiteY52" fmla="*/ 3096017 h 6880475"/>
              <a:gd name="connsiteX53" fmla="*/ 4568411 w 12196437"/>
              <a:gd name="connsiteY53" fmla="*/ 2507768 h 6880475"/>
              <a:gd name="connsiteX54" fmla="*/ 4582687 w 12196437"/>
              <a:gd name="connsiteY54" fmla="*/ 2127225 h 6880475"/>
              <a:gd name="connsiteX55" fmla="*/ 4252934 w 12196437"/>
              <a:gd name="connsiteY55" fmla="*/ 1643207 h 6880475"/>
              <a:gd name="connsiteX56" fmla="*/ 3444344 w 12196437"/>
              <a:gd name="connsiteY56" fmla="*/ 1638786 h 6880475"/>
              <a:gd name="connsiteX57" fmla="*/ 3194438 w 12196437"/>
              <a:gd name="connsiteY57" fmla="*/ 2076941 h 6880475"/>
              <a:gd name="connsiteX58" fmla="*/ 2278710 w 12196437"/>
              <a:gd name="connsiteY58" fmla="*/ 2076941 h 6880475"/>
              <a:gd name="connsiteX59" fmla="*/ 2053568 w 12196437"/>
              <a:gd name="connsiteY59" fmla="*/ 1657105 h 6880475"/>
              <a:gd name="connsiteX60" fmla="*/ 1715602 w 12196437"/>
              <a:gd name="connsiteY60" fmla="*/ 1657105 h 6880475"/>
              <a:gd name="connsiteX61" fmla="*/ 1365381 w 12196437"/>
              <a:gd name="connsiteY61" fmla="*/ 2321286 h 6880475"/>
              <a:gd name="connsiteX62" fmla="*/ 1372331 w 12196437"/>
              <a:gd name="connsiteY62" fmla="*/ 2653694 h 6880475"/>
              <a:gd name="connsiteX63" fmla="*/ 1441818 w 12196437"/>
              <a:gd name="connsiteY63" fmla="*/ 2745670 h 6880475"/>
              <a:gd name="connsiteX64" fmla="*/ 1553125 w 12196437"/>
              <a:gd name="connsiteY64" fmla="*/ 2743775 h 6880475"/>
              <a:gd name="connsiteX65" fmla="*/ 1649399 w 12196437"/>
              <a:gd name="connsiteY65" fmla="*/ 2662411 h 6880475"/>
              <a:gd name="connsiteX66" fmla="*/ 3697281 w 12196437"/>
              <a:gd name="connsiteY66" fmla="*/ 2663801 h 6880475"/>
              <a:gd name="connsiteX67" fmla="*/ 3898038 w 12196437"/>
              <a:gd name="connsiteY67" fmla="*/ 2270370 h 6880475"/>
              <a:gd name="connsiteX68" fmla="*/ 3931141 w 12196437"/>
              <a:gd name="connsiteY68" fmla="*/ 2270370 h 6880475"/>
              <a:gd name="connsiteX69" fmla="*/ 3994312 w 12196437"/>
              <a:gd name="connsiteY69" fmla="*/ 2353504 h 6880475"/>
              <a:gd name="connsiteX70" fmla="*/ 3994312 w 12196437"/>
              <a:gd name="connsiteY70" fmla="*/ 2771317 h 6880475"/>
              <a:gd name="connsiteX71" fmla="*/ 4377887 w 12196437"/>
              <a:gd name="connsiteY71" fmla="*/ 3414653 h 6880475"/>
              <a:gd name="connsiteX72" fmla="*/ 4099303 w 12196437"/>
              <a:gd name="connsiteY72" fmla="*/ 3832466 h 6880475"/>
              <a:gd name="connsiteX73" fmla="*/ 4091595 w 12196437"/>
              <a:gd name="connsiteY73" fmla="*/ 4456471 h 6880475"/>
              <a:gd name="connsiteX74" fmla="*/ 3969297 w 12196437"/>
              <a:gd name="connsiteY74" fmla="*/ 4641815 h 6880475"/>
              <a:gd name="connsiteX75" fmla="*/ 3858620 w 12196437"/>
              <a:gd name="connsiteY75" fmla="*/ 4455966 h 6880475"/>
              <a:gd name="connsiteX76" fmla="*/ 3858620 w 12196437"/>
              <a:gd name="connsiteY76" fmla="*/ 4076939 h 6880475"/>
              <a:gd name="connsiteX77" fmla="*/ 3720781 w 12196437"/>
              <a:gd name="connsiteY77" fmla="*/ 3851165 h 6880475"/>
              <a:gd name="connsiteX78" fmla="*/ 3720781 w 12196437"/>
              <a:gd name="connsiteY78" fmla="*/ 3321665 h 6880475"/>
              <a:gd name="connsiteX79" fmla="*/ 3556536 w 12196437"/>
              <a:gd name="connsiteY79" fmla="*/ 3043712 h 6880475"/>
              <a:gd name="connsiteX80" fmla="*/ 3728487 w 12196437"/>
              <a:gd name="connsiteY80" fmla="*/ 3043712 h 6880475"/>
              <a:gd name="connsiteX81" fmla="*/ 3946176 w 12196437"/>
              <a:gd name="connsiteY81" fmla="*/ 3385973 h 6880475"/>
              <a:gd name="connsiteX82" fmla="*/ 3779276 w 12196437"/>
              <a:gd name="connsiteY82" fmla="*/ 3638658 h 6880475"/>
              <a:gd name="connsiteX83" fmla="*/ 3779276 w 12196437"/>
              <a:gd name="connsiteY83" fmla="*/ 3763104 h 6880475"/>
              <a:gd name="connsiteX84" fmla="*/ 3994058 w 12196437"/>
              <a:gd name="connsiteY84" fmla="*/ 3763104 h 6880475"/>
              <a:gd name="connsiteX85" fmla="*/ 3994058 w 12196437"/>
              <a:gd name="connsiteY85" fmla="*/ 3703345 h 6880475"/>
              <a:gd name="connsiteX86" fmla="*/ 4202144 w 12196437"/>
              <a:gd name="connsiteY86" fmla="*/ 3389005 h 6880475"/>
              <a:gd name="connsiteX87" fmla="*/ 3846365 w 12196437"/>
              <a:gd name="connsiteY87" fmla="*/ 2829562 h 6880475"/>
              <a:gd name="connsiteX88" fmla="*/ 3180036 w 12196437"/>
              <a:gd name="connsiteY88" fmla="*/ 2829562 h 6880475"/>
              <a:gd name="connsiteX89" fmla="*/ 3505368 w 12196437"/>
              <a:gd name="connsiteY89" fmla="*/ 3380540 h 6880475"/>
              <a:gd name="connsiteX90" fmla="*/ 3505368 w 12196437"/>
              <a:gd name="connsiteY90" fmla="*/ 3911178 h 6880475"/>
              <a:gd name="connsiteX91" fmla="*/ 3643206 w 12196437"/>
              <a:gd name="connsiteY91" fmla="*/ 4136952 h 6880475"/>
              <a:gd name="connsiteX92" fmla="*/ 3643206 w 12196437"/>
              <a:gd name="connsiteY92" fmla="*/ 4514083 h 6880475"/>
              <a:gd name="connsiteX93" fmla="*/ 3959062 w 12196437"/>
              <a:gd name="connsiteY93" fmla="*/ 5043836 h 6880475"/>
              <a:gd name="connsiteX94" fmla="*/ 4305619 w 12196437"/>
              <a:gd name="connsiteY94" fmla="*/ 4522043 h 6880475"/>
              <a:gd name="connsiteX95" fmla="*/ 4313199 w 12196437"/>
              <a:gd name="connsiteY95" fmla="*/ 3898291 h 6880475"/>
              <a:gd name="connsiteX96" fmla="*/ 4631708 w 12196437"/>
              <a:gd name="connsiteY96" fmla="*/ 3420464 h 6880475"/>
              <a:gd name="connsiteX97" fmla="*/ 4209093 w 12196437"/>
              <a:gd name="connsiteY97" fmla="*/ 2712442 h 6880475"/>
              <a:gd name="connsiteX98" fmla="*/ 4209093 w 12196437"/>
              <a:gd name="connsiteY98" fmla="*/ 2281616 h 6880475"/>
              <a:gd name="connsiteX99" fmla="*/ 4037899 w 12196437"/>
              <a:gd name="connsiteY99" fmla="*/ 2055968 h 6880475"/>
              <a:gd name="connsiteX100" fmla="*/ 3766642 w 12196437"/>
              <a:gd name="connsiteY100" fmla="*/ 2055968 h 6880475"/>
              <a:gd name="connsiteX101" fmla="*/ 3566390 w 12196437"/>
              <a:gd name="connsiteY101" fmla="*/ 2448766 h 6880475"/>
              <a:gd name="connsiteX102" fmla="*/ 1582816 w 12196437"/>
              <a:gd name="connsiteY102" fmla="*/ 2447629 h 6880475"/>
              <a:gd name="connsiteX103" fmla="*/ 1581300 w 12196437"/>
              <a:gd name="connsiteY103" fmla="*/ 2371823 h 6880475"/>
              <a:gd name="connsiteX104" fmla="*/ 1844598 w 12196437"/>
              <a:gd name="connsiteY104" fmla="*/ 1871382 h 6880475"/>
              <a:gd name="connsiteX105" fmla="*/ 1924951 w 12196437"/>
              <a:gd name="connsiteY105" fmla="*/ 1871382 h 6880475"/>
              <a:gd name="connsiteX106" fmla="*/ 2150220 w 12196437"/>
              <a:gd name="connsiteY106" fmla="*/ 2291216 h 6880475"/>
              <a:gd name="connsiteX107" fmla="*/ 3319265 w 12196437"/>
              <a:gd name="connsiteY107" fmla="*/ 2291216 h 6880475"/>
              <a:gd name="connsiteX108" fmla="*/ 3568665 w 12196437"/>
              <a:gd name="connsiteY108" fmla="*/ 1853820 h 6880475"/>
              <a:gd name="connsiteX109" fmla="*/ 4139353 w 12196437"/>
              <a:gd name="connsiteY109" fmla="*/ 1856852 h 6880475"/>
              <a:gd name="connsiteX110" fmla="*/ 4365758 w 12196437"/>
              <a:gd name="connsiteY110" fmla="*/ 2189259 h 6880475"/>
              <a:gd name="connsiteX111" fmla="*/ 4351733 w 12196437"/>
              <a:gd name="connsiteY111" fmla="*/ 2563864 h 6880475"/>
              <a:gd name="connsiteX112" fmla="*/ 4806566 w 12196437"/>
              <a:gd name="connsiteY112" fmla="*/ 3310294 h 6880475"/>
              <a:gd name="connsiteX113" fmla="*/ 5236761 w 12196437"/>
              <a:gd name="connsiteY113" fmla="*/ 3311936 h 6880475"/>
              <a:gd name="connsiteX114" fmla="*/ 5217179 w 12196437"/>
              <a:gd name="connsiteY114" fmla="*/ 3344912 h 6880475"/>
              <a:gd name="connsiteX115" fmla="*/ 4833982 w 12196437"/>
              <a:gd name="connsiteY115" fmla="*/ 3346301 h 6880475"/>
              <a:gd name="connsiteX116" fmla="*/ 4470243 w 12196437"/>
              <a:gd name="connsiteY116" fmla="*/ 3957166 h 6880475"/>
              <a:gd name="connsiteX117" fmla="*/ 4466200 w 12196437"/>
              <a:gd name="connsiteY117" fmla="*/ 4547185 h 6880475"/>
              <a:gd name="connsiteX118" fmla="*/ 3989889 w 12196437"/>
              <a:gd name="connsiteY118" fmla="*/ 5309408 h 6880475"/>
              <a:gd name="connsiteX119" fmla="*/ 3989889 w 12196437"/>
              <a:gd name="connsiteY119" fmla="*/ 5556786 h 6880475"/>
              <a:gd name="connsiteX120" fmla="*/ 3950345 w 12196437"/>
              <a:gd name="connsiteY120" fmla="*/ 5622106 h 6880475"/>
              <a:gd name="connsiteX121" fmla="*/ 3857736 w 12196437"/>
              <a:gd name="connsiteY121" fmla="*/ 5501448 h 6880475"/>
              <a:gd name="connsiteX122" fmla="*/ 3857736 w 12196437"/>
              <a:gd name="connsiteY122" fmla="*/ 5168410 h 6880475"/>
              <a:gd name="connsiteX123" fmla="*/ 3522802 w 12196437"/>
              <a:gd name="connsiteY123" fmla="*/ 4608082 h 6880475"/>
              <a:gd name="connsiteX124" fmla="*/ 3522802 w 12196437"/>
              <a:gd name="connsiteY124" fmla="*/ 4281108 h 6880475"/>
              <a:gd name="connsiteX125" fmla="*/ 3336195 w 12196437"/>
              <a:gd name="connsiteY125" fmla="*/ 3960830 h 6880475"/>
              <a:gd name="connsiteX126" fmla="*/ 3336195 w 12196437"/>
              <a:gd name="connsiteY126" fmla="*/ 3424002 h 6880475"/>
              <a:gd name="connsiteX127" fmla="*/ 3015158 w 12196437"/>
              <a:gd name="connsiteY127" fmla="*/ 2839290 h 6880475"/>
              <a:gd name="connsiteX128" fmla="*/ 1735312 w 12196437"/>
              <a:gd name="connsiteY128" fmla="*/ 2839290 h 6880475"/>
              <a:gd name="connsiteX129" fmla="*/ 1598231 w 12196437"/>
              <a:gd name="connsiteY129" fmla="*/ 3018316 h 6880475"/>
              <a:gd name="connsiteX130" fmla="*/ 1435880 w 12196437"/>
              <a:gd name="connsiteY130" fmla="*/ 3018316 h 6880475"/>
              <a:gd name="connsiteX131" fmla="*/ 1210865 w 12196437"/>
              <a:gd name="connsiteY131" fmla="*/ 2693869 h 6880475"/>
              <a:gd name="connsiteX132" fmla="*/ 1201263 w 12196437"/>
              <a:gd name="connsiteY132" fmla="*/ 2236638 h 6880475"/>
              <a:gd name="connsiteX133" fmla="*/ 1623246 w 12196437"/>
              <a:gd name="connsiteY133" fmla="*/ 1488944 h 6880475"/>
              <a:gd name="connsiteX134" fmla="*/ 2104483 w 12196437"/>
              <a:gd name="connsiteY134" fmla="*/ 1488944 h 6880475"/>
              <a:gd name="connsiteX135" fmla="*/ 2373593 w 12196437"/>
              <a:gd name="connsiteY135" fmla="*/ 1948955 h 6880475"/>
              <a:gd name="connsiteX136" fmla="*/ 3128235 w 12196437"/>
              <a:gd name="connsiteY136" fmla="*/ 1948955 h 6880475"/>
              <a:gd name="connsiteX137" fmla="*/ 3373339 w 12196437"/>
              <a:gd name="connsiteY137" fmla="*/ 1501578 h 6880475"/>
              <a:gd name="connsiteX138" fmla="*/ 4288437 w 12196437"/>
              <a:gd name="connsiteY138" fmla="*/ 1501578 h 6880475"/>
              <a:gd name="connsiteX139" fmla="*/ 4698165 w 12196437"/>
              <a:gd name="connsiteY139" fmla="*/ 2067717 h 6880475"/>
              <a:gd name="connsiteX140" fmla="*/ 4697532 w 12196437"/>
              <a:gd name="connsiteY140" fmla="*/ 2487932 h 6880475"/>
              <a:gd name="connsiteX141" fmla="*/ 4999743 w 12196437"/>
              <a:gd name="connsiteY141" fmla="*/ 3007199 h 6880475"/>
              <a:gd name="connsiteX142" fmla="*/ 5779529 w 12196437"/>
              <a:gd name="connsiteY142" fmla="*/ 3007199 h 6880475"/>
              <a:gd name="connsiteX143" fmla="*/ 5412124 w 12196437"/>
              <a:gd name="connsiteY143" fmla="*/ 3649776 h 6880475"/>
              <a:gd name="connsiteX144" fmla="*/ 5117999 w 12196437"/>
              <a:gd name="connsiteY144" fmla="*/ 3646618 h 6880475"/>
              <a:gd name="connsiteX145" fmla="*/ 4820842 w 12196437"/>
              <a:gd name="connsiteY145" fmla="*/ 4115347 h 6880475"/>
              <a:gd name="connsiteX146" fmla="*/ 4820842 w 12196437"/>
              <a:gd name="connsiteY146" fmla="*/ 4653691 h 6880475"/>
              <a:gd name="connsiteX147" fmla="*/ 4308777 w 12196437"/>
              <a:gd name="connsiteY147" fmla="*/ 5456344 h 6880475"/>
              <a:gd name="connsiteX148" fmla="*/ 4308777 w 12196437"/>
              <a:gd name="connsiteY148" fmla="*/ 5746173 h 6880475"/>
              <a:gd name="connsiteX149" fmla="*/ 4126971 w 12196437"/>
              <a:gd name="connsiteY149" fmla="*/ 6048637 h 6880475"/>
              <a:gd name="connsiteX150" fmla="*/ 3777634 w 12196437"/>
              <a:gd name="connsiteY150" fmla="*/ 6046490 h 6880475"/>
              <a:gd name="connsiteX151" fmla="*/ 3482119 w 12196437"/>
              <a:gd name="connsiteY151" fmla="*/ 5698668 h 6880475"/>
              <a:gd name="connsiteX152" fmla="*/ 3482119 w 12196437"/>
              <a:gd name="connsiteY152" fmla="*/ 5258366 h 6880475"/>
              <a:gd name="connsiteX153" fmla="*/ 3169549 w 12196437"/>
              <a:gd name="connsiteY153" fmla="*/ 4689826 h 6880475"/>
              <a:gd name="connsiteX154" fmla="*/ 3170560 w 12196437"/>
              <a:gd name="connsiteY154" fmla="*/ 4345543 h 6880475"/>
              <a:gd name="connsiteX155" fmla="*/ 2984458 w 12196437"/>
              <a:gd name="connsiteY155" fmla="*/ 4021474 h 6880475"/>
              <a:gd name="connsiteX156" fmla="*/ 2984458 w 12196437"/>
              <a:gd name="connsiteY156" fmla="*/ 3498544 h 6880475"/>
              <a:gd name="connsiteX157" fmla="*/ 2842701 w 12196437"/>
              <a:gd name="connsiteY157" fmla="*/ 3244975 h 6880475"/>
              <a:gd name="connsiteX158" fmla="*/ 1857863 w 12196437"/>
              <a:gd name="connsiteY158" fmla="*/ 3244975 h 6880475"/>
              <a:gd name="connsiteX159" fmla="*/ 1775615 w 12196437"/>
              <a:gd name="connsiteY159" fmla="*/ 3387615 h 6880475"/>
              <a:gd name="connsiteX160" fmla="*/ 1225520 w 12196437"/>
              <a:gd name="connsiteY160" fmla="*/ 3387615 h 6880475"/>
              <a:gd name="connsiteX161" fmla="*/ 857360 w 12196437"/>
              <a:gd name="connsiteY161" fmla="*/ 2815285 h 6880475"/>
              <a:gd name="connsiteX162" fmla="*/ 857360 w 12196437"/>
              <a:gd name="connsiteY162" fmla="*/ 2118254 h 6880475"/>
              <a:gd name="connsiteX163" fmla="*/ 1444599 w 12196437"/>
              <a:gd name="connsiteY163" fmla="*/ 1131901 h 6880475"/>
              <a:gd name="connsiteX164" fmla="*/ 2327351 w 12196437"/>
              <a:gd name="connsiteY164" fmla="*/ 1131901 h 6880475"/>
              <a:gd name="connsiteX165" fmla="*/ 2561211 w 12196437"/>
              <a:gd name="connsiteY165" fmla="*/ 1518003 h 6880475"/>
              <a:gd name="connsiteX166" fmla="*/ 2943775 w 12196437"/>
              <a:gd name="connsiteY166" fmla="*/ 1515476 h 6880475"/>
              <a:gd name="connsiteX167" fmla="*/ 3154640 w 12196437"/>
              <a:gd name="connsiteY167" fmla="*/ 1131901 h 6880475"/>
              <a:gd name="connsiteX168" fmla="*/ 9701445 w 12196437"/>
              <a:gd name="connsiteY168" fmla="*/ 1131901 h 6880475"/>
              <a:gd name="connsiteX169" fmla="*/ 9701445 w 12196437"/>
              <a:gd name="connsiteY169" fmla="*/ 917119 h 6880475"/>
              <a:gd name="connsiteX170" fmla="*/ 3027541 w 12196437"/>
              <a:gd name="connsiteY170" fmla="*/ 917119 h 6880475"/>
              <a:gd name="connsiteX171" fmla="*/ 2816548 w 12196437"/>
              <a:gd name="connsiteY171" fmla="*/ 1301452 h 6880475"/>
              <a:gd name="connsiteX172" fmla="*/ 2681994 w 12196437"/>
              <a:gd name="connsiteY172" fmla="*/ 1302336 h 6880475"/>
              <a:gd name="connsiteX173" fmla="*/ 2448388 w 12196437"/>
              <a:gd name="connsiteY173" fmla="*/ 917119 h 6880475"/>
              <a:gd name="connsiteX174" fmla="*/ 0 w 12196437"/>
              <a:gd name="connsiteY174" fmla="*/ 0 h 6880475"/>
              <a:gd name="connsiteX175" fmla="*/ 11413612 w 12196437"/>
              <a:gd name="connsiteY175" fmla="*/ 0 h 6880475"/>
              <a:gd name="connsiteX176" fmla="*/ 12183186 w 12196437"/>
              <a:gd name="connsiteY176" fmla="*/ 0 h 6880475"/>
              <a:gd name="connsiteX177" fmla="*/ 12196437 w 12196437"/>
              <a:gd name="connsiteY177" fmla="*/ 0 h 6880475"/>
              <a:gd name="connsiteX178" fmla="*/ 12196437 w 12196437"/>
              <a:gd name="connsiteY178" fmla="*/ 6880472 h 6880475"/>
              <a:gd name="connsiteX179" fmla="*/ 12183186 w 12196437"/>
              <a:gd name="connsiteY179" fmla="*/ 6880472 h 6880475"/>
              <a:gd name="connsiteX180" fmla="*/ 12183186 w 12196437"/>
              <a:gd name="connsiteY180" fmla="*/ 6880475 h 6880475"/>
              <a:gd name="connsiteX181" fmla="*/ 0 w 12196437"/>
              <a:gd name="connsiteY181" fmla="*/ 6880475 h 688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2196437" h="6880475">
                <a:moveTo>
                  <a:pt x="1322551" y="917119"/>
                </a:moveTo>
                <a:lnTo>
                  <a:pt x="642578" y="2059126"/>
                </a:lnTo>
                <a:lnTo>
                  <a:pt x="642578" y="2878457"/>
                </a:lnTo>
                <a:lnTo>
                  <a:pt x="1108528" y="3602271"/>
                </a:lnTo>
                <a:lnTo>
                  <a:pt x="1899683" y="3602271"/>
                </a:lnTo>
                <a:lnTo>
                  <a:pt x="1982058" y="3459631"/>
                </a:lnTo>
                <a:lnTo>
                  <a:pt x="2716485" y="3459631"/>
                </a:lnTo>
                <a:lnTo>
                  <a:pt x="2769423" y="3554387"/>
                </a:lnTo>
                <a:lnTo>
                  <a:pt x="2769423" y="4078708"/>
                </a:lnTo>
                <a:lnTo>
                  <a:pt x="2955399" y="4402397"/>
                </a:lnTo>
                <a:lnTo>
                  <a:pt x="2954388" y="4744531"/>
                </a:lnTo>
                <a:lnTo>
                  <a:pt x="3267086" y="5313072"/>
                </a:lnTo>
                <a:lnTo>
                  <a:pt x="3267086" y="5777000"/>
                </a:lnTo>
                <a:lnTo>
                  <a:pt x="3677951" y="6260639"/>
                </a:lnTo>
                <a:lnTo>
                  <a:pt x="4248259" y="6264176"/>
                </a:lnTo>
                <a:lnTo>
                  <a:pt x="4523812" y="5805807"/>
                </a:lnTo>
                <a:lnTo>
                  <a:pt x="4523812" y="5519010"/>
                </a:lnTo>
                <a:lnTo>
                  <a:pt x="5035877" y="4716736"/>
                </a:lnTo>
                <a:lnTo>
                  <a:pt x="5035877" y="4178518"/>
                </a:lnTo>
                <a:lnTo>
                  <a:pt x="5235624" y="3862662"/>
                </a:lnTo>
                <a:lnTo>
                  <a:pt x="5536950" y="3866200"/>
                </a:lnTo>
                <a:lnTo>
                  <a:pt x="6150722" y="2792291"/>
                </a:lnTo>
                <a:lnTo>
                  <a:pt x="5124064" y="2792291"/>
                </a:lnTo>
                <a:lnTo>
                  <a:pt x="4913199" y="2429941"/>
                </a:lnTo>
                <a:lnTo>
                  <a:pt x="4913199" y="1998230"/>
                </a:lnTo>
                <a:lnTo>
                  <a:pt x="4398481" y="1286670"/>
                </a:lnTo>
                <a:lnTo>
                  <a:pt x="3246239" y="1286670"/>
                </a:lnTo>
                <a:lnTo>
                  <a:pt x="3001135" y="1734048"/>
                </a:lnTo>
                <a:lnTo>
                  <a:pt x="2497029" y="1734048"/>
                </a:lnTo>
                <a:lnTo>
                  <a:pt x="2227921" y="1274036"/>
                </a:lnTo>
                <a:lnTo>
                  <a:pt x="1498168" y="1274036"/>
                </a:lnTo>
                <a:lnTo>
                  <a:pt x="985470" y="2182310"/>
                </a:lnTo>
                <a:lnTo>
                  <a:pt x="998104" y="2763485"/>
                </a:lnTo>
                <a:lnTo>
                  <a:pt x="1323436" y="3233478"/>
                </a:lnTo>
                <a:lnTo>
                  <a:pt x="1704231" y="3233478"/>
                </a:lnTo>
                <a:lnTo>
                  <a:pt x="1841439" y="3054072"/>
                </a:lnTo>
                <a:lnTo>
                  <a:pt x="2888059" y="3054072"/>
                </a:lnTo>
                <a:lnTo>
                  <a:pt x="3121791" y="3479213"/>
                </a:lnTo>
                <a:lnTo>
                  <a:pt x="3121791" y="4018947"/>
                </a:lnTo>
                <a:lnTo>
                  <a:pt x="3308400" y="4339225"/>
                </a:lnTo>
                <a:lnTo>
                  <a:pt x="3308400" y="4666958"/>
                </a:lnTo>
                <a:lnTo>
                  <a:pt x="3643332" y="5227159"/>
                </a:lnTo>
                <a:lnTo>
                  <a:pt x="3643332" y="5573716"/>
                </a:lnTo>
                <a:lnTo>
                  <a:pt x="3866074" y="5864303"/>
                </a:lnTo>
                <a:lnTo>
                  <a:pt x="4054577" y="5864303"/>
                </a:lnTo>
                <a:lnTo>
                  <a:pt x="4204672" y="5616293"/>
                </a:lnTo>
                <a:lnTo>
                  <a:pt x="4204672" y="5371063"/>
                </a:lnTo>
                <a:lnTo>
                  <a:pt x="4680603" y="4609724"/>
                </a:lnTo>
                <a:lnTo>
                  <a:pt x="4684646" y="4017179"/>
                </a:lnTo>
                <a:lnTo>
                  <a:pt x="4956281" y="3560957"/>
                </a:lnTo>
                <a:lnTo>
                  <a:pt x="5339856" y="3559441"/>
                </a:lnTo>
                <a:lnTo>
                  <a:pt x="5613009" y="3098544"/>
                </a:lnTo>
                <a:lnTo>
                  <a:pt x="4927349" y="3096017"/>
                </a:lnTo>
                <a:lnTo>
                  <a:pt x="4568411" y="2507768"/>
                </a:lnTo>
                <a:lnTo>
                  <a:pt x="4582687" y="2127225"/>
                </a:lnTo>
                <a:lnTo>
                  <a:pt x="4252934" y="1643207"/>
                </a:lnTo>
                <a:lnTo>
                  <a:pt x="3444344" y="1638786"/>
                </a:lnTo>
                <a:lnTo>
                  <a:pt x="3194438" y="2076941"/>
                </a:lnTo>
                <a:lnTo>
                  <a:pt x="2278710" y="2076941"/>
                </a:lnTo>
                <a:lnTo>
                  <a:pt x="2053568" y="1657105"/>
                </a:lnTo>
                <a:lnTo>
                  <a:pt x="1715602" y="1657105"/>
                </a:lnTo>
                <a:lnTo>
                  <a:pt x="1365381" y="2321286"/>
                </a:lnTo>
                <a:lnTo>
                  <a:pt x="1372331" y="2653694"/>
                </a:lnTo>
                <a:lnTo>
                  <a:pt x="1441818" y="2745670"/>
                </a:lnTo>
                <a:lnTo>
                  <a:pt x="1553125" y="2743775"/>
                </a:lnTo>
                <a:lnTo>
                  <a:pt x="1649399" y="2662411"/>
                </a:lnTo>
                <a:lnTo>
                  <a:pt x="3697281" y="2663801"/>
                </a:lnTo>
                <a:lnTo>
                  <a:pt x="3898038" y="2270370"/>
                </a:lnTo>
                <a:lnTo>
                  <a:pt x="3931141" y="2270370"/>
                </a:lnTo>
                <a:lnTo>
                  <a:pt x="3994312" y="2353504"/>
                </a:lnTo>
                <a:lnTo>
                  <a:pt x="3994312" y="2771317"/>
                </a:lnTo>
                <a:lnTo>
                  <a:pt x="4377887" y="3414653"/>
                </a:lnTo>
                <a:lnTo>
                  <a:pt x="4099303" y="3832466"/>
                </a:lnTo>
                <a:lnTo>
                  <a:pt x="4091595" y="4456471"/>
                </a:lnTo>
                <a:lnTo>
                  <a:pt x="3969297" y="4641815"/>
                </a:lnTo>
                <a:lnTo>
                  <a:pt x="3858620" y="4455966"/>
                </a:lnTo>
                <a:lnTo>
                  <a:pt x="3858620" y="4076939"/>
                </a:lnTo>
                <a:lnTo>
                  <a:pt x="3720781" y="3851165"/>
                </a:lnTo>
                <a:lnTo>
                  <a:pt x="3720781" y="3321665"/>
                </a:lnTo>
                <a:lnTo>
                  <a:pt x="3556536" y="3043712"/>
                </a:lnTo>
                <a:lnTo>
                  <a:pt x="3728487" y="3043712"/>
                </a:lnTo>
                <a:lnTo>
                  <a:pt x="3946176" y="3385973"/>
                </a:lnTo>
                <a:lnTo>
                  <a:pt x="3779276" y="3638658"/>
                </a:lnTo>
                <a:lnTo>
                  <a:pt x="3779276" y="3763104"/>
                </a:lnTo>
                <a:lnTo>
                  <a:pt x="3994058" y="3763104"/>
                </a:lnTo>
                <a:lnTo>
                  <a:pt x="3994058" y="3703345"/>
                </a:lnTo>
                <a:lnTo>
                  <a:pt x="4202144" y="3389005"/>
                </a:lnTo>
                <a:lnTo>
                  <a:pt x="3846365" y="2829562"/>
                </a:lnTo>
                <a:lnTo>
                  <a:pt x="3180036" y="2829562"/>
                </a:lnTo>
                <a:lnTo>
                  <a:pt x="3505368" y="3380540"/>
                </a:lnTo>
                <a:lnTo>
                  <a:pt x="3505368" y="3911178"/>
                </a:lnTo>
                <a:lnTo>
                  <a:pt x="3643206" y="4136952"/>
                </a:lnTo>
                <a:lnTo>
                  <a:pt x="3643206" y="4514083"/>
                </a:lnTo>
                <a:lnTo>
                  <a:pt x="3959062" y="5043836"/>
                </a:lnTo>
                <a:lnTo>
                  <a:pt x="4305619" y="4522043"/>
                </a:lnTo>
                <a:lnTo>
                  <a:pt x="4313199" y="3898291"/>
                </a:lnTo>
                <a:lnTo>
                  <a:pt x="4631708" y="3420464"/>
                </a:lnTo>
                <a:lnTo>
                  <a:pt x="4209093" y="2712442"/>
                </a:lnTo>
                <a:lnTo>
                  <a:pt x="4209093" y="2281616"/>
                </a:lnTo>
                <a:lnTo>
                  <a:pt x="4037899" y="2055968"/>
                </a:lnTo>
                <a:lnTo>
                  <a:pt x="3766642" y="2055968"/>
                </a:lnTo>
                <a:lnTo>
                  <a:pt x="3566390" y="2448766"/>
                </a:lnTo>
                <a:lnTo>
                  <a:pt x="1582816" y="2447629"/>
                </a:lnTo>
                <a:lnTo>
                  <a:pt x="1581300" y="2371823"/>
                </a:lnTo>
                <a:lnTo>
                  <a:pt x="1844598" y="1871382"/>
                </a:lnTo>
                <a:lnTo>
                  <a:pt x="1924951" y="1871382"/>
                </a:lnTo>
                <a:lnTo>
                  <a:pt x="2150220" y="2291216"/>
                </a:lnTo>
                <a:lnTo>
                  <a:pt x="3319265" y="2291216"/>
                </a:lnTo>
                <a:lnTo>
                  <a:pt x="3568665" y="1853820"/>
                </a:lnTo>
                <a:lnTo>
                  <a:pt x="4139353" y="1856852"/>
                </a:lnTo>
                <a:lnTo>
                  <a:pt x="4365758" y="2189259"/>
                </a:lnTo>
                <a:lnTo>
                  <a:pt x="4351733" y="2563864"/>
                </a:lnTo>
                <a:lnTo>
                  <a:pt x="4806566" y="3310294"/>
                </a:lnTo>
                <a:lnTo>
                  <a:pt x="5236761" y="3311936"/>
                </a:lnTo>
                <a:lnTo>
                  <a:pt x="5217179" y="3344912"/>
                </a:lnTo>
                <a:lnTo>
                  <a:pt x="4833982" y="3346301"/>
                </a:lnTo>
                <a:lnTo>
                  <a:pt x="4470243" y="3957166"/>
                </a:lnTo>
                <a:lnTo>
                  <a:pt x="4466200" y="4547185"/>
                </a:lnTo>
                <a:lnTo>
                  <a:pt x="3989889" y="5309408"/>
                </a:lnTo>
                <a:lnTo>
                  <a:pt x="3989889" y="5556786"/>
                </a:lnTo>
                <a:lnTo>
                  <a:pt x="3950345" y="5622106"/>
                </a:lnTo>
                <a:lnTo>
                  <a:pt x="3857736" y="5501448"/>
                </a:lnTo>
                <a:lnTo>
                  <a:pt x="3857736" y="5168410"/>
                </a:lnTo>
                <a:lnTo>
                  <a:pt x="3522802" y="4608082"/>
                </a:lnTo>
                <a:lnTo>
                  <a:pt x="3522802" y="4281108"/>
                </a:lnTo>
                <a:lnTo>
                  <a:pt x="3336195" y="3960830"/>
                </a:lnTo>
                <a:lnTo>
                  <a:pt x="3336195" y="3424002"/>
                </a:lnTo>
                <a:lnTo>
                  <a:pt x="3015158" y="2839290"/>
                </a:lnTo>
                <a:lnTo>
                  <a:pt x="1735312" y="2839290"/>
                </a:lnTo>
                <a:lnTo>
                  <a:pt x="1598231" y="3018316"/>
                </a:lnTo>
                <a:lnTo>
                  <a:pt x="1435880" y="3018316"/>
                </a:lnTo>
                <a:lnTo>
                  <a:pt x="1210865" y="2693869"/>
                </a:lnTo>
                <a:lnTo>
                  <a:pt x="1201263" y="2236638"/>
                </a:lnTo>
                <a:lnTo>
                  <a:pt x="1623246" y="1488944"/>
                </a:lnTo>
                <a:lnTo>
                  <a:pt x="2104483" y="1488944"/>
                </a:lnTo>
                <a:lnTo>
                  <a:pt x="2373593" y="1948955"/>
                </a:lnTo>
                <a:lnTo>
                  <a:pt x="3128235" y="1948955"/>
                </a:lnTo>
                <a:lnTo>
                  <a:pt x="3373339" y="1501578"/>
                </a:lnTo>
                <a:lnTo>
                  <a:pt x="4288437" y="1501578"/>
                </a:lnTo>
                <a:lnTo>
                  <a:pt x="4698165" y="2067717"/>
                </a:lnTo>
                <a:lnTo>
                  <a:pt x="4697532" y="2487932"/>
                </a:lnTo>
                <a:lnTo>
                  <a:pt x="4999743" y="3007199"/>
                </a:lnTo>
                <a:lnTo>
                  <a:pt x="5779529" y="3007199"/>
                </a:lnTo>
                <a:lnTo>
                  <a:pt x="5412124" y="3649776"/>
                </a:lnTo>
                <a:lnTo>
                  <a:pt x="5117999" y="3646618"/>
                </a:lnTo>
                <a:lnTo>
                  <a:pt x="4820842" y="4115347"/>
                </a:lnTo>
                <a:lnTo>
                  <a:pt x="4820842" y="4653691"/>
                </a:lnTo>
                <a:lnTo>
                  <a:pt x="4308777" y="5456344"/>
                </a:lnTo>
                <a:lnTo>
                  <a:pt x="4308777" y="5746173"/>
                </a:lnTo>
                <a:lnTo>
                  <a:pt x="4126971" y="6048637"/>
                </a:lnTo>
                <a:lnTo>
                  <a:pt x="3777634" y="6046490"/>
                </a:lnTo>
                <a:lnTo>
                  <a:pt x="3482119" y="5698668"/>
                </a:lnTo>
                <a:lnTo>
                  <a:pt x="3482119" y="5258366"/>
                </a:lnTo>
                <a:lnTo>
                  <a:pt x="3169549" y="4689826"/>
                </a:lnTo>
                <a:lnTo>
                  <a:pt x="3170560" y="4345543"/>
                </a:lnTo>
                <a:lnTo>
                  <a:pt x="2984458" y="4021474"/>
                </a:lnTo>
                <a:lnTo>
                  <a:pt x="2984458" y="3498544"/>
                </a:lnTo>
                <a:lnTo>
                  <a:pt x="2842701" y="3244975"/>
                </a:lnTo>
                <a:lnTo>
                  <a:pt x="1857863" y="3244975"/>
                </a:lnTo>
                <a:lnTo>
                  <a:pt x="1775615" y="3387615"/>
                </a:lnTo>
                <a:lnTo>
                  <a:pt x="1225520" y="3387615"/>
                </a:lnTo>
                <a:lnTo>
                  <a:pt x="857360" y="2815285"/>
                </a:lnTo>
                <a:lnTo>
                  <a:pt x="857360" y="2118254"/>
                </a:lnTo>
                <a:lnTo>
                  <a:pt x="1444599" y="1131901"/>
                </a:lnTo>
                <a:lnTo>
                  <a:pt x="2327351" y="1131901"/>
                </a:lnTo>
                <a:lnTo>
                  <a:pt x="2561211" y="1518003"/>
                </a:lnTo>
                <a:lnTo>
                  <a:pt x="2943775" y="1515476"/>
                </a:lnTo>
                <a:lnTo>
                  <a:pt x="3154640" y="1131901"/>
                </a:lnTo>
                <a:lnTo>
                  <a:pt x="9701445" y="1131901"/>
                </a:lnTo>
                <a:lnTo>
                  <a:pt x="9701445" y="917119"/>
                </a:lnTo>
                <a:lnTo>
                  <a:pt x="3027541" y="917119"/>
                </a:lnTo>
                <a:lnTo>
                  <a:pt x="2816548" y="1301452"/>
                </a:lnTo>
                <a:lnTo>
                  <a:pt x="2681994" y="1302336"/>
                </a:lnTo>
                <a:lnTo>
                  <a:pt x="2448388" y="917119"/>
                </a:lnTo>
                <a:close/>
                <a:moveTo>
                  <a:pt x="0" y="0"/>
                </a:moveTo>
                <a:lnTo>
                  <a:pt x="11413612" y="0"/>
                </a:lnTo>
                <a:lnTo>
                  <a:pt x="12183186" y="0"/>
                </a:lnTo>
                <a:lnTo>
                  <a:pt x="12196437" y="0"/>
                </a:lnTo>
                <a:lnTo>
                  <a:pt x="12196437" y="6880472"/>
                </a:lnTo>
                <a:lnTo>
                  <a:pt x="12183186" y="6880472"/>
                </a:lnTo>
                <a:lnTo>
                  <a:pt x="12183186" y="6880475"/>
                </a:lnTo>
                <a:lnTo>
                  <a:pt x="0" y="6880475"/>
                </a:lnTo>
                <a:close/>
              </a:path>
            </a:pathLst>
          </a:custGeom>
          <a:solidFill>
            <a:schemeClr val="tx1">
              <a:alpha val="62171"/>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lvl="0" indent="0" algn="ctr" defTabSz="457200" rtl="0" eaLnBrk="1" fontAlgn="auto" latinLnBrk="0" hangingPunct="1">
              <a:lnSpc>
                <a:spcPct val="110000"/>
              </a:lnSpc>
              <a:spcBef>
                <a:spcPts val="92"/>
              </a:spcBef>
              <a:spcAft>
                <a:spcPts val="92"/>
              </a:spcAft>
              <a:buClrTx/>
              <a:buSzTx/>
              <a:buFontTx/>
              <a:buNone/>
              <a:tabLst/>
              <a:defRPr/>
            </a:pPr>
            <a:endParaRPr kumimoji="0" lang="en-US" sz="923" b="0" i="0" u="none" strike="noStrike" kern="1200" cap="none" spc="0" normalizeH="0" baseline="0" noProof="0">
              <a:ln>
                <a:noFill/>
              </a:ln>
              <a:solidFill>
                <a:srgbClr val="000000"/>
              </a:solidFill>
              <a:effectLst/>
              <a:uLnTx/>
              <a:uFillTx/>
              <a:latin typeface="Tahoma"/>
              <a:ea typeface="+mn-ea"/>
              <a:cs typeface="+mn-cs"/>
            </a:endParaRPr>
          </a:p>
        </p:txBody>
      </p:sp>
      <p:sp>
        <p:nvSpPr>
          <p:cNvPr id="2" name="Freeform 1">
            <a:extLst>
              <a:ext uri="{FF2B5EF4-FFF2-40B4-BE49-F238E27FC236}">
                <a16:creationId xmlns:a16="http://schemas.microsoft.com/office/drawing/2014/main" id="{3BB95173-D454-AF97-C95E-3E044B9B7FE4}"/>
              </a:ext>
            </a:extLst>
          </p:cNvPr>
          <p:cNvSpPr/>
          <p:nvPr/>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3" name="Rectangle 2">
            <a:extLst>
              <a:ext uri="{FF2B5EF4-FFF2-40B4-BE49-F238E27FC236}">
                <a16:creationId xmlns:a16="http://schemas.microsoft.com/office/drawing/2014/main" id="{E8839E4A-A270-8325-7BE7-18C3F3F11C29}"/>
              </a:ext>
            </a:extLst>
          </p:cNvPr>
          <p:cNvSpPr/>
          <p:nvPr/>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39</a:t>
            </a:fld>
            <a:endParaRPr lang="en-ZA" sz="767" b="1">
              <a:solidFill>
                <a:schemeClr val="bg1"/>
              </a:solidFill>
              <a:latin typeface="Tahoma"/>
            </a:endParaRPr>
          </a:p>
        </p:txBody>
      </p:sp>
      <p:pic>
        <p:nvPicPr>
          <p:cNvPr id="4" name="Picture 3">
            <a:extLst>
              <a:ext uri="{FF2B5EF4-FFF2-40B4-BE49-F238E27FC236}">
                <a16:creationId xmlns:a16="http://schemas.microsoft.com/office/drawing/2014/main" id="{02B1984C-F51E-C80D-FE4C-C4F9255394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72596" y="571621"/>
            <a:ext cx="1391803" cy="948397"/>
          </a:xfrm>
          <a:prstGeom prst="rect">
            <a:avLst/>
          </a:prstGeom>
        </p:spPr>
      </p:pic>
      <p:sp>
        <p:nvSpPr>
          <p:cNvPr id="11" name="Title 520">
            <a:extLst>
              <a:ext uri="{FF2B5EF4-FFF2-40B4-BE49-F238E27FC236}">
                <a16:creationId xmlns:a16="http://schemas.microsoft.com/office/drawing/2014/main" id="{6AEC1638-28F3-6F55-DF6F-C9CA11247ECE}"/>
              </a:ext>
            </a:extLst>
          </p:cNvPr>
          <p:cNvSpPr>
            <a:spLocks noGrp="1"/>
          </p:cNvSpPr>
          <p:nvPr>
            <p:ph type="title"/>
          </p:nvPr>
        </p:nvSpPr>
        <p:spPr>
          <a:xfrm>
            <a:off x="5720860" y="2330327"/>
            <a:ext cx="6136061" cy="1533625"/>
          </a:xfrm>
        </p:spPr>
        <p:txBody>
          <a:bodyPr/>
          <a:lstStyle/>
          <a:p>
            <a:pPr algn="r">
              <a:lnSpc>
                <a:spcPts val="6000"/>
              </a:lnSpc>
              <a:tabLst>
                <a:tab pos="4787900" algn="l"/>
              </a:tabLst>
            </a:pPr>
            <a:r>
              <a:rPr lang="en-US" sz="3600">
                <a:solidFill>
                  <a:schemeClr val="bg1"/>
                </a:solidFill>
                <a:latin typeface="+mj-lt"/>
              </a:rPr>
              <a:t>PRICING INSTRUCTION: BILL OF QUANTITIES</a:t>
            </a:r>
          </a:p>
        </p:txBody>
      </p:sp>
    </p:spTree>
    <p:extLst>
      <p:ext uri="{BB962C8B-B14F-4D97-AF65-F5344CB8AC3E}">
        <p14:creationId xmlns:p14="http://schemas.microsoft.com/office/powerpoint/2010/main" val="3765212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8">
            <a:extLst>
              <a:ext uri="{FF2B5EF4-FFF2-40B4-BE49-F238E27FC236}">
                <a16:creationId xmlns:a16="http://schemas.microsoft.com/office/drawing/2014/main" id="{BF63777F-0C12-4AF0-D1A4-0870630187A7}"/>
              </a:ext>
            </a:extLst>
          </p:cNvPr>
          <p:cNvSpPr>
            <a:spLocks noGrp="1"/>
          </p:cNvSpPr>
          <p:nvPr>
            <p:ph type="title"/>
          </p:nvPr>
        </p:nvSpPr>
        <p:spPr>
          <a:xfrm>
            <a:off x="283474" y="249922"/>
            <a:ext cx="10079725" cy="523220"/>
          </a:xfrm>
        </p:spPr>
        <p:txBody>
          <a:bodyPr/>
          <a:lstStyle/>
          <a:p>
            <a:r>
              <a:rPr lang="en-US" sz="2400">
                <a:latin typeface="+mj-lt"/>
              </a:rPr>
              <a:t>BACKGROUND</a:t>
            </a:r>
            <a:r>
              <a:rPr lang="en-US"/>
              <a:t> </a:t>
            </a:r>
          </a:p>
        </p:txBody>
      </p:sp>
      <p:pic>
        <p:nvPicPr>
          <p:cNvPr id="7" name="Picture 6">
            <a:extLst>
              <a:ext uri="{FF2B5EF4-FFF2-40B4-BE49-F238E27FC236}">
                <a16:creationId xmlns:a16="http://schemas.microsoft.com/office/drawing/2014/main" id="{D7E1AC7D-689E-591D-ECF6-D0BF8FE063FC}"/>
              </a:ext>
            </a:extLst>
          </p:cNvPr>
          <p:cNvPicPr>
            <a:picLocks noChangeAspect="1"/>
          </p:cNvPicPr>
          <p:nvPr/>
        </p:nvPicPr>
        <p:blipFill>
          <a:blip r:embed="rId2"/>
          <a:stretch>
            <a:fillRect/>
          </a:stretch>
        </p:blipFill>
        <p:spPr>
          <a:xfrm>
            <a:off x="1020940" y="2041799"/>
            <a:ext cx="9017619" cy="4566279"/>
          </a:xfrm>
          <a:prstGeom prst="rect">
            <a:avLst/>
          </a:prstGeom>
        </p:spPr>
      </p:pic>
      <p:sp>
        <p:nvSpPr>
          <p:cNvPr id="4" name="TextBox 3">
            <a:extLst>
              <a:ext uri="{FF2B5EF4-FFF2-40B4-BE49-F238E27FC236}">
                <a16:creationId xmlns:a16="http://schemas.microsoft.com/office/drawing/2014/main" id="{5D07A15D-B280-1F11-BD73-D6865F05F76A}"/>
              </a:ext>
            </a:extLst>
          </p:cNvPr>
          <p:cNvSpPr txBox="1"/>
          <p:nvPr/>
        </p:nvSpPr>
        <p:spPr>
          <a:xfrm>
            <a:off x="416311" y="993492"/>
            <a:ext cx="10226879" cy="646331"/>
          </a:xfrm>
          <a:prstGeom prst="rect">
            <a:avLst/>
          </a:prstGeom>
          <a:noFill/>
        </p:spPr>
        <p:txBody>
          <a:bodyPr wrap="square">
            <a:spAutoFit/>
          </a:bodyPr>
          <a:lstStyle/>
          <a:p>
            <a:r>
              <a:rPr lang="en-US" dirty="0"/>
              <a:t>The Port of Cape Town is located in Table Bay, Cape Town. The main pedestrian access points in Figure 2 below</a:t>
            </a:r>
          </a:p>
        </p:txBody>
      </p:sp>
    </p:spTree>
    <p:extLst>
      <p:ext uri="{BB962C8B-B14F-4D97-AF65-F5344CB8AC3E}">
        <p14:creationId xmlns:p14="http://schemas.microsoft.com/office/powerpoint/2010/main" val="15830953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0A0263A7-C2D0-8572-E914-238671BA0913}"/>
              </a:ext>
            </a:extLst>
          </p:cNvPr>
          <p:cNvSpPr>
            <a:spLocks noGrp="1"/>
          </p:cNvSpPr>
          <p:nvPr>
            <p:ph type="title"/>
          </p:nvPr>
        </p:nvSpPr>
        <p:spPr>
          <a:xfrm>
            <a:off x="243457" y="339676"/>
            <a:ext cx="9698636" cy="400110"/>
          </a:xfrm>
        </p:spPr>
        <p:txBody>
          <a:bodyPr/>
          <a:lstStyle/>
          <a:p>
            <a:r>
              <a:rPr lang="en-US" sz="2000">
                <a:solidFill>
                  <a:srgbClr val="000000"/>
                </a:solidFill>
                <a:latin typeface="Tahoma" panose="020B0604030504040204" pitchFamily="34" charset="0"/>
              </a:rPr>
              <a:t>C2.2 Bill of Quantities </a:t>
            </a:r>
          </a:p>
        </p:txBody>
      </p:sp>
      <p:graphicFrame>
        <p:nvGraphicFramePr>
          <p:cNvPr id="2" name="Table 1">
            <a:extLst>
              <a:ext uri="{FF2B5EF4-FFF2-40B4-BE49-F238E27FC236}">
                <a16:creationId xmlns:a16="http://schemas.microsoft.com/office/drawing/2014/main" id="{807E8E78-2A8A-7673-5C46-D9A2B09D5C80}"/>
              </a:ext>
            </a:extLst>
          </p:cNvPr>
          <p:cNvGraphicFramePr>
            <a:graphicFrameLocks noGrp="1"/>
          </p:cNvGraphicFramePr>
          <p:nvPr>
            <p:extLst>
              <p:ext uri="{D42A27DB-BD31-4B8C-83A1-F6EECF244321}">
                <p14:modId xmlns:p14="http://schemas.microsoft.com/office/powerpoint/2010/main" val="1587191429"/>
              </p:ext>
            </p:extLst>
          </p:nvPr>
        </p:nvGraphicFramePr>
        <p:xfrm>
          <a:off x="243457" y="972190"/>
          <a:ext cx="10095359" cy="4977473"/>
        </p:xfrm>
        <a:graphic>
          <a:graphicData uri="http://schemas.openxmlformats.org/drawingml/2006/table">
            <a:tbl>
              <a:tblPr firstRow="1" firstCol="1" bandRow="1">
                <a:tableStyleId>{00A15C55-8517-42AA-B614-E9B94910E393}</a:tableStyleId>
              </a:tblPr>
              <a:tblGrid>
                <a:gridCol w="1725533">
                  <a:extLst>
                    <a:ext uri="{9D8B030D-6E8A-4147-A177-3AD203B41FA5}">
                      <a16:colId xmlns:a16="http://schemas.microsoft.com/office/drawing/2014/main" val="579662071"/>
                    </a:ext>
                  </a:extLst>
                </a:gridCol>
                <a:gridCol w="6034407">
                  <a:extLst>
                    <a:ext uri="{9D8B030D-6E8A-4147-A177-3AD203B41FA5}">
                      <a16:colId xmlns:a16="http://schemas.microsoft.com/office/drawing/2014/main" val="525660761"/>
                    </a:ext>
                  </a:extLst>
                </a:gridCol>
                <a:gridCol w="2335419">
                  <a:extLst>
                    <a:ext uri="{9D8B030D-6E8A-4147-A177-3AD203B41FA5}">
                      <a16:colId xmlns:a16="http://schemas.microsoft.com/office/drawing/2014/main" val="4268453712"/>
                    </a:ext>
                  </a:extLst>
                </a:gridCol>
              </a:tblGrid>
              <a:tr h="425830">
                <a:tc>
                  <a:txBody>
                    <a:bodyPr/>
                    <a:lstStyle/>
                    <a:p>
                      <a:pPr marL="0" marR="0" algn="ctr">
                        <a:spcBef>
                          <a:spcPts val="0"/>
                        </a:spcBef>
                        <a:spcAft>
                          <a:spcPts val="0"/>
                        </a:spcAft>
                        <a:tabLst>
                          <a:tab pos="226695" algn="l"/>
                          <a:tab pos="457200" algn="l"/>
                        </a:tabLst>
                      </a:pPr>
                      <a:r>
                        <a:rPr lang="en-US" sz="900">
                          <a:effectLst/>
                        </a:rPr>
                        <a:t>ITEM</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nchor="ctr"/>
                </a:tc>
                <a:tc>
                  <a:txBody>
                    <a:bodyPr/>
                    <a:lstStyle/>
                    <a:p>
                      <a:pPr marL="0" marR="0" algn="ctr">
                        <a:spcBef>
                          <a:spcPts val="0"/>
                        </a:spcBef>
                        <a:spcAft>
                          <a:spcPts val="0"/>
                        </a:spcAft>
                        <a:tabLst>
                          <a:tab pos="226695" algn="l"/>
                          <a:tab pos="457200" algn="l"/>
                        </a:tabLst>
                      </a:pPr>
                      <a:r>
                        <a:rPr lang="en-US" sz="900">
                          <a:effectLst/>
                        </a:rPr>
                        <a:t>DESCRIPTION</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nchor="ctr"/>
                </a:tc>
                <a:tc>
                  <a:txBody>
                    <a:bodyPr/>
                    <a:lstStyle/>
                    <a:p>
                      <a:pPr marL="0" marR="0" algn="ctr">
                        <a:spcBef>
                          <a:spcPts val="0"/>
                        </a:spcBef>
                        <a:spcAft>
                          <a:spcPts val="0"/>
                        </a:spcAft>
                        <a:tabLst>
                          <a:tab pos="226695" algn="l"/>
                          <a:tab pos="457200" algn="l"/>
                        </a:tabLst>
                      </a:pPr>
                      <a:r>
                        <a:rPr lang="en-US" sz="900">
                          <a:effectLst/>
                        </a:rPr>
                        <a:t> </a:t>
                      </a:r>
                    </a:p>
                    <a:p>
                      <a:pPr marL="0" marR="0" algn="ctr">
                        <a:spcBef>
                          <a:spcPts val="0"/>
                        </a:spcBef>
                        <a:spcAft>
                          <a:spcPts val="0"/>
                        </a:spcAft>
                        <a:tabLst>
                          <a:tab pos="226695" algn="l"/>
                          <a:tab pos="457200" algn="l"/>
                        </a:tabLst>
                      </a:pPr>
                      <a:r>
                        <a:rPr lang="en-US" sz="900">
                          <a:effectLst/>
                        </a:rPr>
                        <a:t>AMOUNT</a:t>
                      </a:r>
                      <a:br>
                        <a:rPr lang="en-US" sz="900">
                          <a:effectLst/>
                        </a:rPr>
                      </a:b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nchor="ctr"/>
                </a:tc>
                <a:extLst>
                  <a:ext uri="{0D108BD9-81ED-4DB2-BD59-A6C34878D82A}">
                    <a16:rowId xmlns:a16="http://schemas.microsoft.com/office/drawing/2014/main" val="683282412"/>
                  </a:ext>
                </a:extLst>
              </a:tr>
              <a:tr h="354859">
                <a:tc>
                  <a:txBody>
                    <a:bodyPr/>
                    <a:lstStyle/>
                    <a:p>
                      <a:pPr marL="0" marR="0">
                        <a:spcBef>
                          <a:spcPts val="0"/>
                        </a:spcBef>
                        <a:spcAft>
                          <a:spcPts val="0"/>
                        </a:spcAft>
                        <a:tabLst>
                          <a:tab pos="226695" algn="l"/>
                          <a:tab pos="457200" algn="l"/>
                        </a:tabLst>
                      </a:pPr>
                      <a:r>
                        <a:rPr lang="en-US" sz="900">
                          <a:effectLst/>
                        </a:rPr>
                        <a:t>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tc>
                <a:tc>
                  <a:txBody>
                    <a:bodyPr/>
                    <a:lstStyle/>
                    <a:p>
                      <a:pPr marL="0" marR="0">
                        <a:spcBef>
                          <a:spcPts val="0"/>
                        </a:spcBef>
                        <a:spcAft>
                          <a:spcPts val="0"/>
                        </a:spcAft>
                        <a:tabLst>
                          <a:tab pos="226695" algn="l"/>
                          <a:tab pos="457200" algn="l"/>
                        </a:tabLs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Security Fencing upgrade at the Port of Cape Town</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nchor="ctr"/>
                </a:tc>
                <a:tc>
                  <a:txBody>
                    <a:bodyPr/>
                    <a:lstStyle/>
                    <a:p>
                      <a:pPr marL="0" marR="0" algn="r">
                        <a:spcBef>
                          <a:spcPts val="0"/>
                        </a:spcBef>
                        <a:spcAft>
                          <a:spcPts val="0"/>
                        </a:spcAft>
                        <a:tabLst>
                          <a:tab pos="226695" algn="l"/>
                          <a:tab pos="457200" algn="l"/>
                        </a:tabLst>
                      </a:pPr>
                      <a:r>
                        <a:rPr lang="en-US" sz="800">
                          <a:effectLst/>
                        </a:rPr>
                        <a:t>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nchor="ctr"/>
                </a:tc>
                <a:extLst>
                  <a:ext uri="{0D108BD9-81ED-4DB2-BD59-A6C34878D82A}">
                    <a16:rowId xmlns:a16="http://schemas.microsoft.com/office/drawing/2014/main" val="1631230715"/>
                  </a:ext>
                </a:extLst>
              </a:tr>
              <a:tr h="354859">
                <a:tc>
                  <a:txBody>
                    <a:bodyPr/>
                    <a:lstStyle/>
                    <a:p>
                      <a:pPr marL="0" marR="0">
                        <a:spcBef>
                          <a:spcPts val="0"/>
                        </a:spcBef>
                        <a:spcAft>
                          <a:spcPts val="0"/>
                        </a:spcAft>
                        <a:tabLst>
                          <a:tab pos="226695" algn="l"/>
                          <a:tab pos="457200" algn="l"/>
                        </a:tabLst>
                      </a:pPr>
                      <a:r>
                        <a:rPr lang="en-US" sz="900">
                          <a:effectLst/>
                        </a:rPr>
                        <a:t>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nchor="ctr"/>
                </a:tc>
                <a:tc>
                  <a:txBody>
                    <a:bodyPr/>
                    <a:lstStyle/>
                    <a:p>
                      <a:pPr marL="0" marR="0">
                        <a:spcBef>
                          <a:spcPts val="0"/>
                        </a:spcBef>
                        <a:spcAft>
                          <a:spcPts val="0"/>
                        </a:spcAft>
                        <a:tabLst>
                          <a:tab pos="226695" algn="l"/>
                          <a:tab pos="457200" algn="l"/>
                        </a:tabLst>
                      </a:pP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nchor="ctr"/>
                </a:tc>
                <a:tc>
                  <a:txBody>
                    <a:bodyPr/>
                    <a:lstStyle/>
                    <a:p>
                      <a:pPr marL="0" marR="0" algn="r">
                        <a:spcBef>
                          <a:spcPts val="0"/>
                        </a:spcBef>
                        <a:spcAft>
                          <a:spcPts val="0"/>
                        </a:spcAft>
                        <a:tabLst>
                          <a:tab pos="226695" algn="l"/>
                          <a:tab pos="457200" algn="l"/>
                        </a:tabLst>
                      </a:pPr>
                      <a:r>
                        <a:rPr lang="en-US" sz="800">
                          <a:effectLst/>
                        </a:rPr>
                        <a:t>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nchor="ctr"/>
                </a:tc>
                <a:extLst>
                  <a:ext uri="{0D108BD9-81ED-4DB2-BD59-A6C34878D82A}">
                    <a16:rowId xmlns:a16="http://schemas.microsoft.com/office/drawing/2014/main" val="1875190432"/>
                  </a:ext>
                </a:extLst>
              </a:tr>
              <a:tr h="158503">
                <a:tc>
                  <a:txBody>
                    <a:bodyPr/>
                    <a:lstStyle/>
                    <a:p>
                      <a:pPr marL="0" marR="0">
                        <a:spcBef>
                          <a:spcPts val="0"/>
                        </a:spcBef>
                        <a:spcAft>
                          <a:spcPts val="0"/>
                        </a:spcAft>
                        <a:tabLst>
                          <a:tab pos="226695" algn="l"/>
                          <a:tab pos="457200" algn="l"/>
                        </a:tabLst>
                      </a:pPr>
                      <a:r>
                        <a:rPr lang="en-US" sz="900">
                          <a:effectLst/>
                        </a:rPr>
                        <a:t>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nchor="ctr"/>
                </a:tc>
                <a:tc>
                  <a:txBody>
                    <a:bodyPr/>
                    <a:lstStyle/>
                    <a:p>
                      <a:pPr marL="0" marR="0">
                        <a:spcBef>
                          <a:spcPts val="0"/>
                        </a:spcBef>
                        <a:spcAft>
                          <a:spcPts val="0"/>
                        </a:spcAft>
                        <a:tabLst>
                          <a:tab pos="226695" algn="l"/>
                          <a:tab pos="457200" algn="l"/>
                        </a:tabLst>
                      </a:pP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nchor="ctr"/>
                </a:tc>
                <a:tc>
                  <a:txBody>
                    <a:bodyPr/>
                    <a:lstStyle/>
                    <a:p>
                      <a:pPr marL="0" marR="0" algn="r">
                        <a:spcBef>
                          <a:spcPts val="0"/>
                        </a:spcBef>
                        <a:spcAft>
                          <a:spcPts val="0"/>
                        </a:spcAft>
                        <a:tabLst>
                          <a:tab pos="226695" algn="l"/>
                          <a:tab pos="457200" algn="l"/>
                        </a:tabLst>
                      </a:pPr>
                      <a:r>
                        <a:rPr lang="en-US" sz="800">
                          <a:effectLst/>
                        </a:rPr>
                        <a:t>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tc>
                <a:extLst>
                  <a:ext uri="{0D108BD9-81ED-4DB2-BD59-A6C34878D82A}">
                    <a16:rowId xmlns:a16="http://schemas.microsoft.com/office/drawing/2014/main" val="3791532288"/>
                  </a:ext>
                </a:extLst>
              </a:tr>
              <a:tr h="158503">
                <a:tc>
                  <a:txBody>
                    <a:bodyPr/>
                    <a:lstStyle/>
                    <a:p>
                      <a:pPr marL="0" marR="0">
                        <a:spcBef>
                          <a:spcPts val="0"/>
                        </a:spcBef>
                        <a:spcAft>
                          <a:spcPts val="0"/>
                        </a:spcAft>
                        <a:tabLst>
                          <a:tab pos="226695" algn="l"/>
                          <a:tab pos="457200" algn="l"/>
                        </a:tabLst>
                      </a:pPr>
                      <a:r>
                        <a:rPr lang="en-US" sz="900" dirty="0"/>
                        <a:t>BILL NO. 01 </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nchor="ctr"/>
                </a:tc>
                <a:tc>
                  <a:txBody>
                    <a:bodyPr/>
                    <a:lstStyle/>
                    <a:p>
                      <a:pPr marL="0" marR="0">
                        <a:spcBef>
                          <a:spcPts val="0"/>
                        </a:spcBef>
                        <a:spcAft>
                          <a:spcPts val="0"/>
                        </a:spcAft>
                        <a:tabLst>
                          <a:tab pos="226695" algn="l"/>
                          <a:tab pos="457200" algn="l"/>
                        </a:tabLst>
                      </a:pPr>
                      <a:r>
                        <a:rPr lang="en-US" sz="900" dirty="0"/>
                        <a:t>PRELIMINARIES AND GENERA</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nchor="ctr"/>
                </a:tc>
                <a:tc>
                  <a:txBody>
                    <a:bodyPr/>
                    <a:lstStyle/>
                    <a:p>
                      <a:pPr marL="0" marR="0" algn="r">
                        <a:spcBef>
                          <a:spcPts val="0"/>
                        </a:spcBef>
                        <a:spcAft>
                          <a:spcPts val="0"/>
                        </a:spcAft>
                        <a:tabLst>
                          <a:tab pos="226695" algn="l"/>
                          <a:tab pos="457200" algn="l"/>
                        </a:tabLst>
                      </a:pPr>
                      <a:r>
                        <a:rPr lang="en-US" sz="800">
                          <a:effectLst/>
                        </a:rPr>
                        <a:t>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tc>
                <a:extLst>
                  <a:ext uri="{0D108BD9-81ED-4DB2-BD59-A6C34878D82A}">
                    <a16:rowId xmlns:a16="http://schemas.microsoft.com/office/drawing/2014/main" val="2219434557"/>
                  </a:ext>
                </a:extLst>
              </a:tr>
              <a:tr h="158503">
                <a:tc>
                  <a:txBody>
                    <a:bodyPr/>
                    <a:lstStyle/>
                    <a:p>
                      <a:pPr marL="0" marR="0">
                        <a:spcBef>
                          <a:spcPts val="0"/>
                        </a:spcBef>
                        <a:spcAft>
                          <a:spcPts val="0"/>
                        </a:spcAft>
                        <a:tabLst>
                          <a:tab pos="226695" algn="l"/>
                          <a:tab pos="457200" algn="l"/>
                        </a:tabLst>
                      </a:pPr>
                      <a:r>
                        <a:rPr lang="en-US" sz="900">
                          <a:effectLst/>
                        </a:rPr>
                        <a:t>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nchor="ctr"/>
                </a:tc>
                <a:tc>
                  <a:txBody>
                    <a:bodyPr/>
                    <a:lstStyle/>
                    <a:p>
                      <a:pPr marL="0" marR="0">
                        <a:spcBef>
                          <a:spcPts val="0"/>
                        </a:spcBef>
                        <a:spcAft>
                          <a:spcPts val="0"/>
                        </a:spcAft>
                        <a:tabLst>
                          <a:tab pos="226695" algn="l"/>
                          <a:tab pos="457200" algn="l"/>
                        </a:tabLst>
                      </a:pP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nchor="ctr"/>
                </a:tc>
                <a:tc>
                  <a:txBody>
                    <a:bodyPr/>
                    <a:lstStyle/>
                    <a:p>
                      <a:pPr marL="0" marR="0" algn="r">
                        <a:spcBef>
                          <a:spcPts val="0"/>
                        </a:spcBef>
                        <a:spcAft>
                          <a:spcPts val="0"/>
                        </a:spcAft>
                        <a:tabLst>
                          <a:tab pos="226695" algn="l"/>
                          <a:tab pos="457200" algn="l"/>
                        </a:tabLst>
                      </a:pPr>
                      <a:r>
                        <a:rPr lang="en-US" sz="800">
                          <a:effectLst/>
                        </a:rPr>
                        <a:t>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tc>
                <a:extLst>
                  <a:ext uri="{0D108BD9-81ED-4DB2-BD59-A6C34878D82A}">
                    <a16:rowId xmlns:a16="http://schemas.microsoft.com/office/drawing/2014/main" val="2739601519"/>
                  </a:ext>
                </a:extLst>
              </a:tr>
              <a:tr h="158503">
                <a:tc>
                  <a:txBody>
                    <a:bodyPr/>
                    <a:lstStyle/>
                    <a:p>
                      <a:pPr marL="0" marR="0">
                        <a:spcBef>
                          <a:spcPts val="0"/>
                        </a:spcBef>
                        <a:spcAft>
                          <a:spcPts val="0"/>
                        </a:spcAft>
                        <a:tabLst>
                          <a:tab pos="226695" algn="l"/>
                          <a:tab pos="457200" algn="l"/>
                        </a:tabLst>
                      </a:pPr>
                      <a:r>
                        <a:rPr lang="en-US" sz="900" dirty="0"/>
                        <a:t>BILL NO. 2 </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nchor="ctr"/>
                </a:tc>
                <a:tc>
                  <a:txBody>
                    <a:bodyPr/>
                    <a:lstStyle/>
                    <a:p>
                      <a:pPr marL="0" marR="0">
                        <a:spcBef>
                          <a:spcPts val="0"/>
                        </a:spcBef>
                        <a:spcAft>
                          <a:spcPts val="0"/>
                        </a:spcAft>
                        <a:tabLst>
                          <a:tab pos="226695" algn="l"/>
                          <a:tab pos="457200" algn="l"/>
                        </a:tabLst>
                      </a:pPr>
                      <a:r>
                        <a:rPr lang="en-US" sz="900" dirty="0"/>
                        <a:t>DEMOLITIONS etc. </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nchor="ctr"/>
                </a:tc>
                <a:tc>
                  <a:txBody>
                    <a:bodyPr/>
                    <a:lstStyle/>
                    <a:p>
                      <a:pPr marL="0" marR="0" algn="r">
                        <a:spcBef>
                          <a:spcPts val="0"/>
                        </a:spcBef>
                        <a:spcAft>
                          <a:spcPts val="0"/>
                        </a:spcAft>
                        <a:tabLst>
                          <a:tab pos="226695" algn="l"/>
                          <a:tab pos="457200" algn="l"/>
                        </a:tabLst>
                      </a:pPr>
                      <a:r>
                        <a:rPr lang="en-US" sz="800">
                          <a:effectLst/>
                        </a:rPr>
                        <a:t>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tc>
                <a:extLst>
                  <a:ext uri="{0D108BD9-81ED-4DB2-BD59-A6C34878D82A}">
                    <a16:rowId xmlns:a16="http://schemas.microsoft.com/office/drawing/2014/main" val="2415119604"/>
                  </a:ext>
                </a:extLst>
              </a:tr>
              <a:tr h="158503">
                <a:tc>
                  <a:txBody>
                    <a:bodyPr/>
                    <a:lstStyle/>
                    <a:p>
                      <a:pPr marL="0" marR="0">
                        <a:spcBef>
                          <a:spcPts val="0"/>
                        </a:spcBef>
                        <a:spcAft>
                          <a:spcPts val="0"/>
                        </a:spcAft>
                        <a:tabLst>
                          <a:tab pos="226695" algn="l"/>
                          <a:tab pos="457200" algn="l"/>
                        </a:tabLst>
                      </a:pPr>
                      <a:r>
                        <a:rPr lang="en-US" sz="900">
                          <a:effectLst/>
                        </a:rPr>
                        <a:t>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nchor="ctr"/>
                </a:tc>
                <a:tc>
                  <a:txBody>
                    <a:bodyPr/>
                    <a:lstStyle/>
                    <a:p>
                      <a:pPr marL="0" marR="0">
                        <a:spcBef>
                          <a:spcPts val="0"/>
                        </a:spcBef>
                        <a:spcAft>
                          <a:spcPts val="0"/>
                        </a:spcAft>
                        <a:tabLst>
                          <a:tab pos="226695" algn="l"/>
                          <a:tab pos="457200" algn="l"/>
                        </a:tabLst>
                      </a:pP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nchor="ctr"/>
                </a:tc>
                <a:tc>
                  <a:txBody>
                    <a:bodyPr/>
                    <a:lstStyle/>
                    <a:p>
                      <a:pPr marL="0" marR="0" algn="r">
                        <a:spcBef>
                          <a:spcPts val="0"/>
                        </a:spcBef>
                        <a:spcAft>
                          <a:spcPts val="0"/>
                        </a:spcAft>
                        <a:tabLst>
                          <a:tab pos="226695" algn="l"/>
                          <a:tab pos="457200" algn="l"/>
                        </a:tabLst>
                      </a:pPr>
                      <a:r>
                        <a:rPr lang="en-US" sz="800">
                          <a:effectLst/>
                        </a:rPr>
                        <a:t>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tc>
                <a:extLst>
                  <a:ext uri="{0D108BD9-81ED-4DB2-BD59-A6C34878D82A}">
                    <a16:rowId xmlns:a16="http://schemas.microsoft.com/office/drawing/2014/main" val="1931333847"/>
                  </a:ext>
                </a:extLst>
              </a:tr>
              <a:tr h="158503">
                <a:tc>
                  <a:txBody>
                    <a:bodyPr/>
                    <a:lstStyle/>
                    <a:p>
                      <a:pPr marL="0" marR="0">
                        <a:spcBef>
                          <a:spcPts val="0"/>
                        </a:spcBef>
                        <a:spcAft>
                          <a:spcPts val="0"/>
                        </a:spcAft>
                        <a:tabLst>
                          <a:tab pos="226695" algn="l"/>
                          <a:tab pos="457200" algn="l"/>
                        </a:tabLst>
                      </a:pPr>
                      <a:r>
                        <a:rPr lang="en-US" sz="900" dirty="0"/>
                        <a:t>BILL NO. 03</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nchor="ctr"/>
                </a:tc>
                <a:tc>
                  <a:txBody>
                    <a:bodyPr/>
                    <a:lstStyle/>
                    <a:p>
                      <a:pPr marL="0" marR="0">
                        <a:spcBef>
                          <a:spcPts val="0"/>
                        </a:spcBef>
                        <a:spcAft>
                          <a:spcPts val="0"/>
                        </a:spcAft>
                        <a:tabLst>
                          <a:tab pos="226695" algn="l"/>
                          <a:tab pos="457200" algn="l"/>
                        </a:tabLst>
                      </a:pPr>
                      <a:r>
                        <a:rPr lang="en-US" sz="900" dirty="0"/>
                        <a:t>FENCING</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tc>
                <a:tc>
                  <a:txBody>
                    <a:bodyPr/>
                    <a:lstStyle/>
                    <a:p>
                      <a:pPr marL="0" marR="0" algn="r">
                        <a:spcBef>
                          <a:spcPts val="0"/>
                        </a:spcBef>
                        <a:spcAft>
                          <a:spcPts val="0"/>
                        </a:spcAft>
                        <a:tabLst>
                          <a:tab pos="226695" algn="l"/>
                          <a:tab pos="457200" algn="l"/>
                        </a:tabLst>
                      </a:pPr>
                      <a:r>
                        <a:rPr lang="en-US" sz="800">
                          <a:effectLst/>
                        </a:rPr>
                        <a:t>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tc>
                <a:extLst>
                  <a:ext uri="{0D108BD9-81ED-4DB2-BD59-A6C34878D82A}">
                    <a16:rowId xmlns:a16="http://schemas.microsoft.com/office/drawing/2014/main" val="1046815974"/>
                  </a:ext>
                </a:extLst>
              </a:tr>
              <a:tr h="158503">
                <a:tc>
                  <a:txBody>
                    <a:bodyPr/>
                    <a:lstStyle/>
                    <a:p>
                      <a:pPr marL="0" marR="0">
                        <a:spcBef>
                          <a:spcPts val="0"/>
                        </a:spcBef>
                        <a:spcAft>
                          <a:spcPts val="0"/>
                        </a:spcAft>
                        <a:tabLst>
                          <a:tab pos="226695" algn="l"/>
                          <a:tab pos="457200" algn="l"/>
                        </a:tabLst>
                      </a:pPr>
                      <a:r>
                        <a:rPr lang="en-US" sz="900">
                          <a:effectLst/>
                        </a:rPr>
                        <a:t>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nchor="ctr"/>
                </a:tc>
                <a:tc>
                  <a:txBody>
                    <a:bodyPr/>
                    <a:lstStyle/>
                    <a:p>
                      <a:pPr marL="0" marR="0">
                        <a:spcBef>
                          <a:spcPts val="0"/>
                        </a:spcBef>
                        <a:spcAft>
                          <a:spcPts val="0"/>
                        </a:spcAft>
                        <a:tabLst>
                          <a:tab pos="226695" algn="l"/>
                          <a:tab pos="457200" algn="l"/>
                        </a:tabLst>
                      </a:pP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tc>
                <a:tc>
                  <a:txBody>
                    <a:bodyPr/>
                    <a:lstStyle/>
                    <a:p>
                      <a:pPr marL="0" marR="0" algn="r">
                        <a:spcBef>
                          <a:spcPts val="0"/>
                        </a:spcBef>
                        <a:spcAft>
                          <a:spcPts val="0"/>
                        </a:spcAft>
                        <a:tabLst>
                          <a:tab pos="226695" algn="l"/>
                          <a:tab pos="457200" algn="l"/>
                        </a:tabLst>
                      </a:pPr>
                      <a:r>
                        <a:rPr lang="en-US" sz="800">
                          <a:effectLst/>
                        </a:rPr>
                        <a:t>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tc>
                <a:extLst>
                  <a:ext uri="{0D108BD9-81ED-4DB2-BD59-A6C34878D82A}">
                    <a16:rowId xmlns:a16="http://schemas.microsoft.com/office/drawing/2014/main" val="1399436643"/>
                  </a:ext>
                </a:extLst>
              </a:tr>
              <a:tr h="158503">
                <a:tc>
                  <a:txBody>
                    <a:bodyPr/>
                    <a:lstStyle/>
                    <a:p>
                      <a:pPr marL="0" marR="0">
                        <a:spcBef>
                          <a:spcPts val="0"/>
                        </a:spcBef>
                        <a:spcAft>
                          <a:spcPts val="0"/>
                        </a:spcAft>
                        <a:tabLst>
                          <a:tab pos="226695" algn="l"/>
                          <a:tab pos="457200" algn="l"/>
                        </a:tabLst>
                      </a:pPr>
                      <a:r>
                        <a:rPr lang="en-US" sz="900" dirty="0"/>
                        <a:t>BILL NO. 04 </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nchor="ctr"/>
                </a:tc>
                <a:tc>
                  <a:txBody>
                    <a:bodyPr/>
                    <a:lstStyle/>
                    <a:p>
                      <a:pPr marL="0" marR="0">
                        <a:spcBef>
                          <a:spcPts val="0"/>
                        </a:spcBef>
                        <a:spcAft>
                          <a:spcPts val="0"/>
                        </a:spcAft>
                        <a:tabLst>
                          <a:tab pos="226695" algn="l"/>
                          <a:tab pos="457200" algn="l"/>
                        </a:tabLst>
                      </a:pPr>
                      <a:r>
                        <a:rPr lang="en-US" sz="900" dirty="0"/>
                        <a:t>INSTALLATION OF FENCE</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tc>
                <a:tc>
                  <a:txBody>
                    <a:bodyPr/>
                    <a:lstStyle/>
                    <a:p>
                      <a:pPr marL="0" marR="0" algn="r">
                        <a:spcBef>
                          <a:spcPts val="0"/>
                        </a:spcBef>
                        <a:spcAft>
                          <a:spcPts val="0"/>
                        </a:spcAft>
                        <a:tabLst>
                          <a:tab pos="226695" algn="l"/>
                          <a:tab pos="457200" algn="l"/>
                        </a:tabLst>
                      </a:pPr>
                      <a:r>
                        <a:rPr lang="en-US" sz="800">
                          <a:effectLst/>
                        </a:rPr>
                        <a:t>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tc>
                <a:extLst>
                  <a:ext uri="{0D108BD9-81ED-4DB2-BD59-A6C34878D82A}">
                    <a16:rowId xmlns:a16="http://schemas.microsoft.com/office/drawing/2014/main" val="1116138808"/>
                  </a:ext>
                </a:extLst>
              </a:tr>
              <a:tr h="158503">
                <a:tc>
                  <a:txBody>
                    <a:bodyPr/>
                    <a:lstStyle/>
                    <a:p>
                      <a:pPr marL="0" marR="0">
                        <a:spcBef>
                          <a:spcPts val="0"/>
                        </a:spcBef>
                        <a:spcAft>
                          <a:spcPts val="0"/>
                        </a:spcAft>
                        <a:tabLst>
                          <a:tab pos="226695" algn="l"/>
                          <a:tab pos="457200" algn="l"/>
                        </a:tabLst>
                      </a:pPr>
                      <a:r>
                        <a:rPr lang="en-US" sz="900">
                          <a:effectLst/>
                        </a:rPr>
                        <a:t>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nchor="ctr"/>
                </a:tc>
                <a:tc>
                  <a:txBody>
                    <a:bodyPr/>
                    <a:lstStyle/>
                    <a:p>
                      <a:pPr marL="0" marR="0">
                        <a:spcBef>
                          <a:spcPts val="0"/>
                        </a:spcBef>
                        <a:spcAft>
                          <a:spcPts val="0"/>
                        </a:spcAft>
                        <a:tabLst>
                          <a:tab pos="226695" algn="l"/>
                          <a:tab pos="457200" algn="l"/>
                        </a:tabLst>
                      </a:pP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tc>
                <a:tc>
                  <a:txBody>
                    <a:bodyPr/>
                    <a:lstStyle/>
                    <a:p>
                      <a:pPr marL="0" marR="0" algn="r">
                        <a:spcBef>
                          <a:spcPts val="0"/>
                        </a:spcBef>
                        <a:spcAft>
                          <a:spcPts val="0"/>
                        </a:spcAft>
                        <a:tabLst>
                          <a:tab pos="226695" algn="l"/>
                          <a:tab pos="457200" algn="l"/>
                        </a:tabLst>
                      </a:pPr>
                      <a:r>
                        <a:rPr lang="en-US" sz="800">
                          <a:effectLst/>
                        </a:rPr>
                        <a:t>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tc>
                <a:extLst>
                  <a:ext uri="{0D108BD9-81ED-4DB2-BD59-A6C34878D82A}">
                    <a16:rowId xmlns:a16="http://schemas.microsoft.com/office/drawing/2014/main" val="2500155556"/>
                  </a:ext>
                </a:extLst>
              </a:tr>
              <a:tr h="158503">
                <a:tc>
                  <a:txBody>
                    <a:bodyPr/>
                    <a:lstStyle/>
                    <a:p>
                      <a:pPr marL="0" marR="0">
                        <a:spcBef>
                          <a:spcPts val="0"/>
                        </a:spcBef>
                        <a:spcAft>
                          <a:spcPts val="0"/>
                        </a:spcAft>
                        <a:tabLst>
                          <a:tab pos="226695" algn="l"/>
                          <a:tab pos="457200" algn="l"/>
                        </a:tabLst>
                      </a:pPr>
                      <a:r>
                        <a:rPr lang="en-US" sz="900" dirty="0"/>
                        <a:t>BILL NO.05</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nchor="ctr"/>
                </a:tc>
                <a:tc>
                  <a:txBody>
                    <a:bodyPr/>
                    <a:lstStyle/>
                    <a:p>
                      <a:pPr marL="0" marR="0">
                        <a:spcBef>
                          <a:spcPts val="0"/>
                        </a:spcBef>
                        <a:spcAft>
                          <a:spcPts val="0"/>
                        </a:spcAft>
                        <a:tabLst>
                          <a:tab pos="226695" algn="l"/>
                          <a:tab pos="457200" algn="l"/>
                        </a:tabLst>
                      </a:pPr>
                      <a:r>
                        <a:rPr lang="en-US" sz="900" dirty="0"/>
                        <a:t>SECURITY PERIMETER GROUND BEAM CONCRETE, FORMWORK AND REINFORCEMENT</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tc>
                <a:tc>
                  <a:txBody>
                    <a:bodyPr/>
                    <a:lstStyle/>
                    <a:p>
                      <a:pPr marL="0" marR="0" algn="r">
                        <a:spcBef>
                          <a:spcPts val="0"/>
                        </a:spcBef>
                        <a:spcAft>
                          <a:spcPts val="0"/>
                        </a:spcAft>
                        <a:tabLst>
                          <a:tab pos="226695" algn="l"/>
                          <a:tab pos="457200" algn="l"/>
                        </a:tabLst>
                      </a:pPr>
                      <a:r>
                        <a:rPr lang="en-US" sz="800">
                          <a:effectLst/>
                        </a:rPr>
                        <a:t>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tc>
                <a:extLst>
                  <a:ext uri="{0D108BD9-81ED-4DB2-BD59-A6C34878D82A}">
                    <a16:rowId xmlns:a16="http://schemas.microsoft.com/office/drawing/2014/main" val="3312796306"/>
                  </a:ext>
                </a:extLst>
              </a:tr>
              <a:tr h="158503">
                <a:tc>
                  <a:txBody>
                    <a:bodyPr/>
                    <a:lstStyle/>
                    <a:p>
                      <a:pPr marL="0" marR="0">
                        <a:spcBef>
                          <a:spcPts val="0"/>
                        </a:spcBef>
                        <a:spcAft>
                          <a:spcPts val="0"/>
                        </a:spcAft>
                        <a:tabLst>
                          <a:tab pos="226695" algn="l"/>
                          <a:tab pos="457200" algn="l"/>
                        </a:tabLst>
                      </a:pPr>
                      <a:r>
                        <a:rPr lang="en-US" sz="900">
                          <a:effectLst/>
                        </a:rPr>
                        <a:t>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nchor="ctr"/>
                </a:tc>
                <a:tc>
                  <a:txBody>
                    <a:bodyPr/>
                    <a:lstStyle/>
                    <a:p>
                      <a:pPr marL="0" marR="0">
                        <a:spcBef>
                          <a:spcPts val="0"/>
                        </a:spcBef>
                        <a:spcAft>
                          <a:spcPts val="0"/>
                        </a:spcAft>
                        <a:tabLst>
                          <a:tab pos="226695" algn="l"/>
                          <a:tab pos="457200" algn="l"/>
                        </a:tabLst>
                      </a:pP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tc>
                <a:tc>
                  <a:txBody>
                    <a:bodyPr/>
                    <a:lstStyle/>
                    <a:p>
                      <a:pPr marL="0" marR="0" algn="r">
                        <a:spcBef>
                          <a:spcPts val="0"/>
                        </a:spcBef>
                        <a:spcAft>
                          <a:spcPts val="0"/>
                        </a:spcAft>
                        <a:tabLst>
                          <a:tab pos="226695" algn="l"/>
                          <a:tab pos="457200" algn="l"/>
                        </a:tabLst>
                      </a:pPr>
                      <a:r>
                        <a:rPr lang="en-US" sz="800">
                          <a:effectLst/>
                        </a:rPr>
                        <a:t>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tc>
                <a:extLst>
                  <a:ext uri="{0D108BD9-81ED-4DB2-BD59-A6C34878D82A}">
                    <a16:rowId xmlns:a16="http://schemas.microsoft.com/office/drawing/2014/main" val="2066176721"/>
                  </a:ext>
                </a:extLst>
              </a:tr>
              <a:tr h="158503">
                <a:tc>
                  <a:txBody>
                    <a:bodyPr/>
                    <a:lstStyle/>
                    <a:p>
                      <a:pPr marL="0" marR="0">
                        <a:spcBef>
                          <a:spcPts val="0"/>
                        </a:spcBef>
                        <a:spcAft>
                          <a:spcPts val="0"/>
                        </a:spcAft>
                        <a:tabLst>
                          <a:tab pos="226695" algn="l"/>
                          <a:tab pos="457200" algn="l"/>
                        </a:tabLst>
                      </a:pPr>
                      <a:r>
                        <a:rPr lang="en-US" sz="900" dirty="0"/>
                        <a:t>BILL NO. 06 </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nchor="ctr"/>
                </a:tc>
                <a:tc>
                  <a:txBody>
                    <a:bodyPr/>
                    <a:lstStyle/>
                    <a:p>
                      <a:pPr marL="0" marR="0">
                        <a:spcBef>
                          <a:spcPts val="0"/>
                        </a:spcBef>
                        <a:spcAft>
                          <a:spcPts val="0"/>
                        </a:spcAft>
                        <a:tabLst>
                          <a:tab pos="226695" algn="l"/>
                          <a:tab pos="457200" algn="l"/>
                        </a:tabLst>
                      </a:pPr>
                      <a:r>
                        <a:rPr lang="en-US" sz="900" dirty="0"/>
                        <a:t>PROVISIONAL SUM</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tc>
                <a:tc>
                  <a:txBody>
                    <a:bodyPr/>
                    <a:lstStyle/>
                    <a:p>
                      <a:pPr marL="0" marR="0" algn="r">
                        <a:spcBef>
                          <a:spcPts val="0"/>
                        </a:spcBef>
                        <a:spcAft>
                          <a:spcPts val="0"/>
                        </a:spcAft>
                        <a:tabLst>
                          <a:tab pos="226695" algn="l"/>
                          <a:tab pos="457200" algn="l"/>
                        </a:tabLst>
                      </a:pPr>
                      <a:r>
                        <a:rPr lang="en-US" sz="800">
                          <a:effectLst/>
                        </a:rPr>
                        <a:t>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tc>
                <a:extLst>
                  <a:ext uri="{0D108BD9-81ED-4DB2-BD59-A6C34878D82A}">
                    <a16:rowId xmlns:a16="http://schemas.microsoft.com/office/drawing/2014/main" val="4283752882"/>
                  </a:ext>
                </a:extLst>
              </a:tr>
              <a:tr h="158503">
                <a:tc>
                  <a:txBody>
                    <a:bodyPr/>
                    <a:lstStyle/>
                    <a:p>
                      <a:pPr marL="0" marR="0">
                        <a:spcBef>
                          <a:spcPts val="0"/>
                        </a:spcBef>
                        <a:spcAft>
                          <a:spcPts val="0"/>
                        </a:spcAft>
                        <a:tabLst>
                          <a:tab pos="226695" algn="l"/>
                          <a:tab pos="457200" algn="l"/>
                        </a:tabLst>
                      </a:pPr>
                      <a:r>
                        <a:rPr lang="en-US" sz="900">
                          <a:effectLst/>
                        </a:rPr>
                        <a:t>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tc>
                <a:tc>
                  <a:txBody>
                    <a:bodyPr/>
                    <a:lstStyle/>
                    <a:p>
                      <a:pPr marL="0" marR="0">
                        <a:spcBef>
                          <a:spcPts val="0"/>
                        </a:spcBef>
                        <a:spcAft>
                          <a:spcPts val="0"/>
                        </a:spcAft>
                        <a:tabLst>
                          <a:tab pos="226695" algn="l"/>
                          <a:tab pos="457200" algn="l"/>
                        </a:tabLst>
                      </a:pP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tc>
                <a:tc>
                  <a:txBody>
                    <a:bodyPr/>
                    <a:lstStyle/>
                    <a:p>
                      <a:pPr marL="0" marR="0" algn="r">
                        <a:spcBef>
                          <a:spcPts val="0"/>
                        </a:spcBef>
                        <a:spcAft>
                          <a:spcPts val="0"/>
                        </a:spcAft>
                        <a:tabLst>
                          <a:tab pos="226695" algn="l"/>
                          <a:tab pos="457200" algn="l"/>
                        </a:tabLst>
                      </a:pPr>
                      <a:r>
                        <a:rPr lang="en-US" sz="800">
                          <a:effectLst/>
                        </a:rPr>
                        <a:t>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tc>
                <a:extLst>
                  <a:ext uri="{0D108BD9-81ED-4DB2-BD59-A6C34878D82A}">
                    <a16:rowId xmlns:a16="http://schemas.microsoft.com/office/drawing/2014/main" val="1437623316"/>
                  </a:ext>
                </a:extLst>
              </a:tr>
              <a:tr h="158503">
                <a:tc>
                  <a:txBody>
                    <a:bodyPr/>
                    <a:lstStyle/>
                    <a:p>
                      <a:pPr marL="0" marR="0" lvl="0" indent="0" algn="l" defTabSz="779173" rtl="0" eaLnBrk="1" fontAlgn="auto" latinLnBrk="0" hangingPunct="1">
                        <a:lnSpc>
                          <a:spcPct val="100000"/>
                        </a:lnSpc>
                        <a:spcBef>
                          <a:spcPts val="0"/>
                        </a:spcBef>
                        <a:spcAft>
                          <a:spcPts val="0"/>
                        </a:spcAft>
                        <a:buClrTx/>
                        <a:buSzTx/>
                        <a:buFontTx/>
                        <a:buNone/>
                        <a:tabLst>
                          <a:tab pos="226695" algn="l"/>
                          <a:tab pos="457200" algn="l"/>
                        </a:tabLst>
                        <a:defRPr/>
                      </a:pPr>
                      <a:r>
                        <a:rPr lang="en-US" sz="900" dirty="0"/>
                        <a:t>BILL NO. 07</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nchor="ctr"/>
                </a:tc>
                <a:tc>
                  <a:txBody>
                    <a:bodyPr/>
                    <a:lstStyle/>
                    <a:p>
                      <a:pPr marL="0" marR="0">
                        <a:spcBef>
                          <a:spcPts val="0"/>
                        </a:spcBef>
                        <a:spcAft>
                          <a:spcPts val="0"/>
                        </a:spcAft>
                        <a:tabLst>
                          <a:tab pos="226695" algn="l"/>
                          <a:tab pos="457200" algn="l"/>
                        </a:tabLst>
                      </a:pPr>
                      <a:r>
                        <a:rPr lang="en-US" sz="900" dirty="0"/>
                        <a:t>GATES</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tc>
                <a:tc>
                  <a:txBody>
                    <a:bodyPr/>
                    <a:lstStyle/>
                    <a:p>
                      <a:pPr marL="0" marR="0" algn="r">
                        <a:spcBef>
                          <a:spcPts val="0"/>
                        </a:spcBef>
                        <a:spcAft>
                          <a:spcPts val="0"/>
                        </a:spcAft>
                        <a:tabLst>
                          <a:tab pos="226695" algn="l"/>
                          <a:tab pos="457200" algn="l"/>
                        </a:tabLst>
                      </a:pPr>
                      <a:r>
                        <a:rPr lang="en-US" sz="800">
                          <a:effectLst/>
                        </a:rPr>
                        <a:t>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tc>
                <a:extLst>
                  <a:ext uri="{0D108BD9-81ED-4DB2-BD59-A6C34878D82A}">
                    <a16:rowId xmlns:a16="http://schemas.microsoft.com/office/drawing/2014/main" val="1316194518"/>
                  </a:ext>
                </a:extLst>
              </a:tr>
              <a:tr h="158503">
                <a:tc>
                  <a:txBody>
                    <a:bodyPr/>
                    <a:lstStyle/>
                    <a:p>
                      <a:pPr marL="0" marR="0">
                        <a:spcBef>
                          <a:spcPts val="0"/>
                        </a:spcBef>
                        <a:spcAft>
                          <a:spcPts val="0"/>
                        </a:spcAft>
                        <a:tabLst>
                          <a:tab pos="226695" algn="l"/>
                          <a:tab pos="457200" algn="l"/>
                        </a:tabLst>
                      </a:pP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tc>
                <a:tc>
                  <a:txBody>
                    <a:bodyPr/>
                    <a:lstStyle/>
                    <a:p>
                      <a:pPr marL="0" marR="0">
                        <a:spcBef>
                          <a:spcPts val="0"/>
                        </a:spcBef>
                        <a:spcAft>
                          <a:spcPts val="0"/>
                        </a:spcAft>
                        <a:tabLst>
                          <a:tab pos="226695" algn="l"/>
                          <a:tab pos="457200" algn="l"/>
                        </a:tabLst>
                      </a:pP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tc>
                <a:tc>
                  <a:txBody>
                    <a:bodyPr/>
                    <a:lstStyle/>
                    <a:p>
                      <a:pPr marL="0" marR="0" algn="r">
                        <a:spcBef>
                          <a:spcPts val="0"/>
                        </a:spcBef>
                        <a:spcAft>
                          <a:spcPts val="0"/>
                        </a:spcAft>
                        <a:tabLst>
                          <a:tab pos="226695" algn="l"/>
                          <a:tab pos="457200" algn="l"/>
                        </a:tabLst>
                      </a:pPr>
                      <a:r>
                        <a:rPr lang="en-US" sz="800">
                          <a:effectLst/>
                        </a:rPr>
                        <a:t>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tc>
                <a:extLst>
                  <a:ext uri="{0D108BD9-81ED-4DB2-BD59-A6C34878D82A}">
                    <a16:rowId xmlns:a16="http://schemas.microsoft.com/office/drawing/2014/main" val="2017786537"/>
                  </a:ext>
                </a:extLst>
              </a:tr>
              <a:tr h="158503">
                <a:tc>
                  <a:txBody>
                    <a:bodyPr/>
                    <a:lstStyle/>
                    <a:p>
                      <a:pPr marL="0" marR="0" lvl="0" indent="0" algn="l" defTabSz="779173" rtl="0" eaLnBrk="1" fontAlgn="auto" latinLnBrk="0" hangingPunct="1">
                        <a:lnSpc>
                          <a:spcPct val="100000"/>
                        </a:lnSpc>
                        <a:spcBef>
                          <a:spcPts val="0"/>
                        </a:spcBef>
                        <a:spcAft>
                          <a:spcPts val="0"/>
                        </a:spcAft>
                        <a:buClrTx/>
                        <a:buSzTx/>
                        <a:buFontTx/>
                        <a:buNone/>
                        <a:tabLst>
                          <a:tab pos="226695" algn="l"/>
                          <a:tab pos="457200" algn="l"/>
                        </a:tabLst>
                        <a:defRPr/>
                      </a:pPr>
                      <a:r>
                        <a:rPr lang="en-US" sz="900" dirty="0"/>
                        <a:t>BILL NO. 08</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nchor="ctr"/>
                </a:tc>
                <a:tc>
                  <a:txBody>
                    <a:bodyPr/>
                    <a:lstStyle/>
                    <a:p>
                      <a:pPr marL="0" marR="0">
                        <a:spcBef>
                          <a:spcPts val="0"/>
                        </a:spcBef>
                        <a:spcAft>
                          <a:spcPts val="0"/>
                        </a:spcAft>
                        <a:tabLst>
                          <a:tab pos="226695" algn="l"/>
                          <a:tab pos="457200" algn="l"/>
                        </a:tabLst>
                      </a:pPr>
                      <a:r>
                        <a:rPr lang="en-US" sz="900" dirty="0"/>
                        <a:t>AUTOMATION </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tc>
                <a:tc>
                  <a:txBody>
                    <a:bodyPr/>
                    <a:lstStyle/>
                    <a:p>
                      <a:pPr marL="0" marR="0" algn="r">
                        <a:spcBef>
                          <a:spcPts val="0"/>
                        </a:spcBef>
                        <a:spcAft>
                          <a:spcPts val="0"/>
                        </a:spcAft>
                        <a:tabLst>
                          <a:tab pos="226695" algn="l"/>
                          <a:tab pos="457200" algn="l"/>
                        </a:tabLst>
                      </a:pPr>
                      <a:r>
                        <a:rPr lang="en-US" sz="800">
                          <a:effectLst/>
                        </a:rPr>
                        <a:t>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tc>
                <a:extLst>
                  <a:ext uri="{0D108BD9-81ED-4DB2-BD59-A6C34878D82A}">
                    <a16:rowId xmlns:a16="http://schemas.microsoft.com/office/drawing/2014/main" val="3928451946"/>
                  </a:ext>
                </a:extLst>
              </a:tr>
              <a:tr h="158503">
                <a:tc>
                  <a:txBody>
                    <a:bodyPr/>
                    <a:lstStyle/>
                    <a:p>
                      <a:pPr marL="0" marR="0">
                        <a:spcBef>
                          <a:spcPts val="0"/>
                        </a:spcBef>
                        <a:spcAft>
                          <a:spcPts val="0"/>
                        </a:spcAft>
                        <a:tabLst>
                          <a:tab pos="226695" algn="l"/>
                          <a:tab pos="457200" algn="l"/>
                        </a:tabLst>
                      </a:pP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nchor="ctr"/>
                </a:tc>
                <a:tc>
                  <a:txBody>
                    <a:bodyPr/>
                    <a:lstStyle/>
                    <a:p>
                      <a:pPr marL="0" marR="0">
                        <a:spcBef>
                          <a:spcPts val="0"/>
                        </a:spcBef>
                        <a:spcAft>
                          <a:spcPts val="0"/>
                        </a:spcAft>
                        <a:tabLst>
                          <a:tab pos="226695" algn="l"/>
                          <a:tab pos="457200" algn="l"/>
                        </a:tabLst>
                      </a:pP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tc>
                <a:tc>
                  <a:txBody>
                    <a:bodyPr/>
                    <a:lstStyle/>
                    <a:p>
                      <a:pPr marL="0" marR="0" algn="r">
                        <a:spcBef>
                          <a:spcPts val="0"/>
                        </a:spcBef>
                        <a:spcAft>
                          <a:spcPts val="0"/>
                        </a:spcAft>
                        <a:tabLst>
                          <a:tab pos="226695" algn="l"/>
                          <a:tab pos="457200" algn="l"/>
                        </a:tabLst>
                      </a:pPr>
                      <a:r>
                        <a:rPr lang="en-US" sz="800">
                          <a:effectLst/>
                        </a:rPr>
                        <a:t>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tc>
                <a:extLst>
                  <a:ext uri="{0D108BD9-81ED-4DB2-BD59-A6C34878D82A}">
                    <a16:rowId xmlns:a16="http://schemas.microsoft.com/office/drawing/2014/main" val="1031122421"/>
                  </a:ext>
                </a:extLst>
              </a:tr>
              <a:tr h="158503">
                <a:tc>
                  <a:txBody>
                    <a:bodyPr/>
                    <a:lstStyle/>
                    <a:p>
                      <a:pPr marL="0" marR="0" lvl="0" indent="0" algn="l" defTabSz="779173" rtl="0" eaLnBrk="1" fontAlgn="auto" latinLnBrk="0" hangingPunct="1">
                        <a:lnSpc>
                          <a:spcPct val="100000"/>
                        </a:lnSpc>
                        <a:spcBef>
                          <a:spcPts val="0"/>
                        </a:spcBef>
                        <a:spcAft>
                          <a:spcPts val="0"/>
                        </a:spcAft>
                        <a:buClrTx/>
                        <a:buSzTx/>
                        <a:buFontTx/>
                        <a:buNone/>
                        <a:tabLst>
                          <a:tab pos="226695" algn="l"/>
                          <a:tab pos="457200" algn="l"/>
                        </a:tabLst>
                        <a:defRPr/>
                      </a:pPr>
                      <a:r>
                        <a:rPr lang="en-US" sz="900" dirty="0"/>
                        <a:t>BILL NO. 09</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nchor="ctr"/>
                </a:tc>
                <a:tc>
                  <a:txBody>
                    <a:bodyPr/>
                    <a:lstStyle/>
                    <a:p>
                      <a:pPr marL="0" marR="0">
                        <a:spcBef>
                          <a:spcPts val="0"/>
                        </a:spcBef>
                        <a:spcAft>
                          <a:spcPts val="0"/>
                        </a:spcAft>
                        <a:tabLst>
                          <a:tab pos="226695" algn="l"/>
                          <a:tab pos="457200" algn="l"/>
                        </a:tabLst>
                      </a:pPr>
                      <a:r>
                        <a:rPr lang="en-US" sz="900" dirty="0"/>
                        <a:t>TURNSTILES</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tc>
                <a:tc>
                  <a:txBody>
                    <a:bodyPr/>
                    <a:lstStyle/>
                    <a:p>
                      <a:pPr marL="0" marR="0" algn="r">
                        <a:spcBef>
                          <a:spcPts val="0"/>
                        </a:spcBef>
                        <a:spcAft>
                          <a:spcPts val="0"/>
                        </a:spcAft>
                        <a:tabLst>
                          <a:tab pos="226695" algn="l"/>
                          <a:tab pos="457200" algn="l"/>
                        </a:tabLst>
                      </a:pPr>
                      <a:r>
                        <a:rPr lang="en-US" sz="800">
                          <a:effectLst/>
                        </a:rPr>
                        <a:t>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tc>
                <a:extLst>
                  <a:ext uri="{0D108BD9-81ED-4DB2-BD59-A6C34878D82A}">
                    <a16:rowId xmlns:a16="http://schemas.microsoft.com/office/drawing/2014/main" val="105912179"/>
                  </a:ext>
                </a:extLst>
              </a:tr>
              <a:tr h="158503">
                <a:tc>
                  <a:txBody>
                    <a:bodyPr/>
                    <a:lstStyle/>
                    <a:p>
                      <a:pPr marL="0" marR="0">
                        <a:spcBef>
                          <a:spcPts val="0"/>
                        </a:spcBef>
                        <a:spcAft>
                          <a:spcPts val="0"/>
                        </a:spcAft>
                        <a:tabLst>
                          <a:tab pos="226695" algn="l"/>
                          <a:tab pos="457200" algn="l"/>
                        </a:tabLst>
                      </a:pP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nchor="ctr"/>
                </a:tc>
                <a:tc>
                  <a:txBody>
                    <a:bodyPr/>
                    <a:lstStyle/>
                    <a:p>
                      <a:pPr marL="0" marR="0">
                        <a:spcBef>
                          <a:spcPts val="0"/>
                        </a:spcBef>
                        <a:spcAft>
                          <a:spcPts val="0"/>
                        </a:spcAft>
                        <a:tabLst>
                          <a:tab pos="226695" algn="l"/>
                          <a:tab pos="457200" algn="l"/>
                        </a:tabLst>
                      </a:pP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tc>
                <a:tc>
                  <a:txBody>
                    <a:bodyPr/>
                    <a:lstStyle/>
                    <a:p>
                      <a:pPr marL="0" marR="0" algn="r">
                        <a:spcBef>
                          <a:spcPts val="0"/>
                        </a:spcBef>
                        <a:spcAft>
                          <a:spcPts val="0"/>
                        </a:spcAft>
                        <a:tabLst>
                          <a:tab pos="226695" algn="l"/>
                          <a:tab pos="457200" algn="l"/>
                        </a:tabLst>
                      </a:pPr>
                      <a:r>
                        <a:rPr lang="en-US" sz="800">
                          <a:effectLst/>
                        </a:rPr>
                        <a:t>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tc>
                <a:extLst>
                  <a:ext uri="{0D108BD9-81ED-4DB2-BD59-A6C34878D82A}">
                    <a16:rowId xmlns:a16="http://schemas.microsoft.com/office/drawing/2014/main" val="2427083951"/>
                  </a:ext>
                </a:extLst>
              </a:tr>
              <a:tr h="158503">
                <a:tc>
                  <a:txBody>
                    <a:bodyPr/>
                    <a:lstStyle/>
                    <a:p>
                      <a:pPr marL="0" marR="0" lvl="0" indent="0" algn="l" defTabSz="779173" rtl="0" eaLnBrk="1" fontAlgn="auto" latinLnBrk="0" hangingPunct="1">
                        <a:lnSpc>
                          <a:spcPct val="100000"/>
                        </a:lnSpc>
                        <a:spcBef>
                          <a:spcPts val="0"/>
                        </a:spcBef>
                        <a:spcAft>
                          <a:spcPts val="0"/>
                        </a:spcAft>
                        <a:buClrTx/>
                        <a:buSzTx/>
                        <a:buFontTx/>
                        <a:buNone/>
                        <a:tabLst>
                          <a:tab pos="226695" algn="l"/>
                          <a:tab pos="457200" algn="l"/>
                        </a:tabLst>
                        <a:defRPr/>
                      </a:pPr>
                      <a:r>
                        <a:rPr lang="en-US" sz="900" dirty="0"/>
                        <a:t>BILL NO. 10</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nchor="ctr"/>
                </a:tc>
                <a:tc>
                  <a:txBody>
                    <a:bodyPr/>
                    <a:lstStyle/>
                    <a:p>
                      <a:pPr marL="0" marR="0">
                        <a:spcBef>
                          <a:spcPts val="0"/>
                        </a:spcBef>
                        <a:spcAft>
                          <a:spcPts val="0"/>
                        </a:spcAft>
                        <a:tabLst>
                          <a:tab pos="226695" algn="l"/>
                          <a:tab pos="457200" algn="l"/>
                        </a:tabLst>
                      </a:pPr>
                      <a:r>
                        <a:rPr lang="en-US" sz="900" dirty="0"/>
                        <a:t>ELECTRIC FENCING</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tc>
                <a:tc>
                  <a:txBody>
                    <a:bodyPr/>
                    <a:lstStyle/>
                    <a:p>
                      <a:pPr marL="0" marR="0" algn="r">
                        <a:spcBef>
                          <a:spcPts val="0"/>
                        </a:spcBef>
                        <a:spcAft>
                          <a:spcPts val="0"/>
                        </a:spcAft>
                        <a:tabLst>
                          <a:tab pos="226695" algn="l"/>
                          <a:tab pos="457200" algn="l"/>
                        </a:tabLst>
                      </a:pPr>
                      <a:r>
                        <a:rPr lang="en-US" sz="800">
                          <a:effectLst/>
                        </a:rPr>
                        <a:t>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tc>
                <a:extLst>
                  <a:ext uri="{0D108BD9-81ED-4DB2-BD59-A6C34878D82A}">
                    <a16:rowId xmlns:a16="http://schemas.microsoft.com/office/drawing/2014/main" val="4159402712"/>
                  </a:ext>
                </a:extLst>
              </a:tr>
              <a:tr h="158503">
                <a:tc>
                  <a:txBody>
                    <a:bodyPr/>
                    <a:lstStyle/>
                    <a:p>
                      <a:pPr marL="0" marR="0">
                        <a:spcBef>
                          <a:spcPts val="0"/>
                        </a:spcBef>
                        <a:spcAft>
                          <a:spcPts val="0"/>
                        </a:spcAft>
                        <a:tabLst>
                          <a:tab pos="226695" algn="l"/>
                          <a:tab pos="457200" algn="l"/>
                        </a:tabLst>
                      </a:pP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nchor="ctr"/>
                </a:tc>
                <a:tc>
                  <a:txBody>
                    <a:bodyPr/>
                    <a:lstStyle/>
                    <a:p>
                      <a:pPr marL="0" marR="0">
                        <a:spcBef>
                          <a:spcPts val="0"/>
                        </a:spcBef>
                        <a:spcAft>
                          <a:spcPts val="0"/>
                        </a:spcAft>
                        <a:tabLst>
                          <a:tab pos="226695" algn="l"/>
                          <a:tab pos="457200" algn="l"/>
                        </a:tabLst>
                      </a:pP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tc>
                <a:tc>
                  <a:txBody>
                    <a:bodyPr/>
                    <a:lstStyle/>
                    <a:p>
                      <a:pPr marL="0" marR="0" algn="r">
                        <a:spcBef>
                          <a:spcPts val="0"/>
                        </a:spcBef>
                        <a:spcAft>
                          <a:spcPts val="0"/>
                        </a:spcAft>
                        <a:tabLst>
                          <a:tab pos="226695" algn="l"/>
                          <a:tab pos="457200" algn="l"/>
                        </a:tabLst>
                      </a:pPr>
                      <a:r>
                        <a:rPr lang="en-US" sz="800">
                          <a:effectLst/>
                        </a:rPr>
                        <a:t>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tc>
                <a:extLst>
                  <a:ext uri="{0D108BD9-81ED-4DB2-BD59-A6C34878D82A}">
                    <a16:rowId xmlns:a16="http://schemas.microsoft.com/office/drawing/2014/main" val="3888129954"/>
                  </a:ext>
                </a:extLst>
              </a:tr>
              <a:tr h="158503">
                <a:tc>
                  <a:txBody>
                    <a:bodyPr/>
                    <a:lstStyle/>
                    <a:p>
                      <a:pPr marL="0" marR="0">
                        <a:spcBef>
                          <a:spcPts val="0"/>
                        </a:spcBef>
                        <a:spcAft>
                          <a:spcPts val="0"/>
                        </a:spcAft>
                        <a:tabLst>
                          <a:tab pos="226695" algn="l"/>
                          <a:tab pos="457200" algn="l"/>
                        </a:tabLst>
                      </a:pPr>
                      <a:r>
                        <a:rPr lang="en-US" sz="900">
                          <a:effectLst/>
                        </a:rPr>
                        <a:t>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nchor="ctr"/>
                </a:tc>
                <a:tc>
                  <a:txBody>
                    <a:bodyPr/>
                    <a:lstStyle/>
                    <a:p>
                      <a:pPr marL="0" marR="0">
                        <a:spcBef>
                          <a:spcPts val="0"/>
                        </a:spcBef>
                        <a:spcAft>
                          <a:spcPts val="0"/>
                        </a:spcAft>
                        <a:tabLst>
                          <a:tab pos="226695" algn="l"/>
                          <a:tab pos="457200" algn="l"/>
                        </a:tabLst>
                      </a:pPr>
                      <a:r>
                        <a:rPr lang="en-US" sz="900">
                          <a:effectLst/>
                        </a:rPr>
                        <a:t>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nchor="ctr"/>
                </a:tc>
                <a:tc>
                  <a:txBody>
                    <a:bodyPr/>
                    <a:lstStyle/>
                    <a:p>
                      <a:pPr marL="0" marR="0" algn="r">
                        <a:spcBef>
                          <a:spcPts val="0"/>
                        </a:spcBef>
                        <a:spcAft>
                          <a:spcPts val="0"/>
                        </a:spcAft>
                        <a:tabLst>
                          <a:tab pos="226695" algn="l"/>
                          <a:tab pos="457200" algn="l"/>
                        </a:tabLst>
                      </a:pPr>
                      <a:r>
                        <a:rPr lang="en-US" sz="800" dirty="0">
                          <a:effectLst/>
                        </a:rPr>
                        <a:t> </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tc>
                <a:extLst>
                  <a:ext uri="{0D108BD9-81ED-4DB2-BD59-A6C34878D82A}">
                    <a16:rowId xmlns:a16="http://schemas.microsoft.com/office/drawing/2014/main" val="1530629736"/>
                  </a:ext>
                </a:extLst>
              </a:tr>
              <a:tr h="354859">
                <a:tc gridSpan="2">
                  <a:txBody>
                    <a:bodyPr/>
                    <a:lstStyle/>
                    <a:p>
                      <a:pPr marL="0" marR="0">
                        <a:spcBef>
                          <a:spcPts val="0"/>
                        </a:spcBef>
                        <a:spcAft>
                          <a:spcPts val="0"/>
                        </a:spcAft>
                        <a:tabLst>
                          <a:tab pos="226695" algn="l"/>
                          <a:tab pos="457200" algn="l"/>
                        </a:tabLst>
                      </a:pPr>
                      <a:r>
                        <a:rPr lang="en-US" sz="900" dirty="0"/>
                        <a:t>Carried forward to the C1.1 Form of Offer and Acceptance</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nchor="ctr"/>
                </a:tc>
                <a:tc hMerge="1">
                  <a:txBody>
                    <a:bodyPr/>
                    <a:lstStyle/>
                    <a:p>
                      <a:endParaRPr lang="en-US"/>
                    </a:p>
                  </a:txBody>
                  <a:tcPr/>
                </a:tc>
                <a:tc>
                  <a:txBody>
                    <a:bodyPr/>
                    <a:lstStyle/>
                    <a:p>
                      <a:pPr marL="0" marR="0">
                        <a:spcBef>
                          <a:spcPts val="0"/>
                        </a:spcBef>
                        <a:spcAft>
                          <a:spcPts val="0"/>
                        </a:spcAft>
                        <a:tabLst>
                          <a:tab pos="226695" algn="l"/>
                          <a:tab pos="457200" algn="l"/>
                        </a:tabLst>
                      </a:pPr>
                      <a:r>
                        <a:rPr lang="en-US" sz="800" dirty="0">
                          <a:effectLst/>
                        </a:rPr>
                        <a:t>R </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170" marR="48170" marT="0" marB="0" anchor="ctr"/>
                </a:tc>
                <a:extLst>
                  <a:ext uri="{0D108BD9-81ED-4DB2-BD59-A6C34878D82A}">
                    <a16:rowId xmlns:a16="http://schemas.microsoft.com/office/drawing/2014/main" val="2051402225"/>
                  </a:ext>
                </a:extLst>
              </a:tr>
            </a:tbl>
          </a:graphicData>
        </a:graphic>
      </p:graphicFrame>
    </p:spTree>
    <p:extLst>
      <p:ext uri="{BB962C8B-B14F-4D97-AF65-F5344CB8AC3E}">
        <p14:creationId xmlns:p14="http://schemas.microsoft.com/office/powerpoint/2010/main" val="2480985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0A0263A7-C2D0-8572-E914-238671BA0913}"/>
              </a:ext>
            </a:extLst>
          </p:cNvPr>
          <p:cNvSpPr>
            <a:spLocks noGrp="1"/>
          </p:cNvSpPr>
          <p:nvPr>
            <p:ph type="title"/>
          </p:nvPr>
        </p:nvSpPr>
        <p:spPr>
          <a:xfrm>
            <a:off x="664563" y="280700"/>
            <a:ext cx="9698636" cy="400110"/>
          </a:xfrm>
        </p:spPr>
        <p:txBody>
          <a:bodyPr/>
          <a:lstStyle/>
          <a:p>
            <a:r>
              <a:rPr kumimoji="0" lang="en-US" sz="2000" b="1" i="0" u="none" strike="noStrike" kern="1200" cap="none" spc="0" normalizeH="0" baseline="0" noProof="0">
                <a:ln>
                  <a:noFill/>
                </a:ln>
                <a:solidFill>
                  <a:srgbClr val="000000"/>
                </a:solidFill>
                <a:effectLst/>
                <a:uLnTx/>
                <a:uFillTx/>
                <a:latin typeface="+mj-lt"/>
                <a:cs typeface="+mj-cs"/>
              </a:rPr>
              <a:t>QUESTIONS AND ANSWERS SESSION:</a:t>
            </a:r>
            <a:endParaRPr lang="en-US" sz="2000">
              <a:solidFill>
                <a:srgbClr val="000000"/>
              </a:solidFill>
              <a:latin typeface="+mj-lt"/>
            </a:endParaRPr>
          </a:p>
        </p:txBody>
      </p:sp>
      <p:pic>
        <p:nvPicPr>
          <p:cNvPr id="3074" name="Picture 2">
            <a:extLst>
              <a:ext uri="{FF2B5EF4-FFF2-40B4-BE49-F238E27FC236}">
                <a16:creationId xmlns:a16="http://schemas.microsoft.com/office/drawing/2014/main" id="{541FFDC6-34F6-3DF5-ADA4-85F438E3D9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225" y="1828799"/>
            <a:ext cx="11349318" cy="4482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5223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79831F-24C1-0B67-AEC8-F87EA3B9088A}"/>
              </a:ext>
            </a:extLst>
          </p:cNvPr>
          <p:cNvSpPr/>
          <p:nvPr/>
        </p:nvSpPr>
        <p:spPr>
          <a:xfrm>
            <a:off x="0" y="0"/>
            <a:ext cx="12191999" cy="6858000"/>
          </a:xfrm>
          <a:prstGeom prst="rect">
            <a:avLst/>
          </a:prstGeom>
          <a:solidFill>
            <a:schemeClr val="tx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1600" b="1" i="0" u="none" strike="noStrike" kern="1200" cap="none" spc="0" normalizeH="0" baseline="0" noProof="0">
              <a:ln>
                <a:noFill/>
              </a:ln>
              <a:solidFill>
                <a:srgbClr val="000000"/>
              </a:solidFill>
              <a:effectLst/>
              <a:uLnTx/>
              <a:uFillTx/>
              <a:latin typeface="Tahoma"/>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1" i="0" u="none" strike="noStrike" kern="1200" cap="none" spc="0" normalizeH="0" baseline="0" noProof="0">
              <a:ln>
                <a:noFill/>
              </a:ln>
              <a:solidFill>
                <a:srgbClr val="ECECEC"/>
              </a:solidFill>
              <a:effectLst/>
              <a:uLnTx/>
              <a:uFillTx/>
              <a:latin typeface="Tahoma"/>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2000" b="1">
              <a:solidFill>
                <a:srgbClr val="ECECEC"/>
              </a:solidFill>
              <a:latin typeface="Tahoma"/>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1" i="0" u="none" strike="noStrike" kern="1200" cap="none" spc="0" normalizeH="0" baseline="0" noProof="0">
              <a:ln>
                <a:noFill/>
              </a:ln>
              <a:solidFill>
                <a:srgbClr val="ECECEC"/>
              </a:solidFill>
              <a:effectLst/>
              <a:uLnTx/>
              <a:uFillTx/>
              <a:latin typeface="Tahoma"/>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2000" b="1">
              <a:solidFill>
                <a:srgbClr val="ECECEC"/>
              </a:solidFill>
              <a:latin typeface="Tahoma"/>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1" i="0" u="none" strike="noStrike" kern="1200" cap="none" spc="0" normalizeH="0" baseline="0" noProof="0">
              <a:ln>
                <a:noFill/>
              </a:ln>
              <a:solidFill>
                <a:srgbClr val="ECECEC"/>
              </a:solidFill>
              <a:effectLst/>
              <a:uLnTx/>
              <a:uFillTx/>
              <a:latin typeface="Tahoma"/>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2000" b="1">
              <a:solidFill>
                <a:srgbClr val="ECECEC"/>
              </a:solidFill>
              <a:latin typeface="Tahoma"/>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4000" b="1" i="0" u="none" strike="noStrike" kern="1200" cap="none" spc="0" normalizeH="0" baseline="0" noProof="0">
              <a:ln>
                <a:noFill/>
              </a:ln>
              <a:solidFill>
                <a:srgbClr val="ECECEC"/>
              </a:solidFill>
              <a:effectLst/>
              <a:uLnTx/>
              <a:uFillTx/>
              <a:latin typeface="Tahoma"/>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GB" sz="4000" b="1">
                <a:solidFill>
                  <a:srgbClr val="ECECEC"/>
                </a:solidFill>
                <a:latin typeface="Tahoma"/>
              </a:rPr>
              <a:t>SITE VISIT</a:t>
            </a:r>
            <a:endParaRPr kumimoji="0" lang="en-GB" sz="4000" b="1" i="0" u="none" strike="noStrike" kern="1200" cap="none" spc="0" normalizeH="0" baseline="0" noProof="0">
              <a:ln>
                <a:noFill/>
              </a:ln>
              <a:solidFill>
                <a:srgbClr val="000000"/>
              </a:solidFill>
              <a:effectLst/>
              <a:uLnTx/>
              <a:uFillTx/>
              <a:latin typeface="Tahoma"/>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4000" b="1">
              <a:solidFill>
                <a:srgbClr val="000000"/>
              </a:solidFill>
              <a:latin typeface="Tahoma"/>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1600" b="1" i="0" u="none" strike="noStrike" kern="1200" cap="none" spc="0" normalizeH="0" baseline="0" noProof="0">
              <a:ln>
                <a:noFill/>
              </a:ln>
              <a:solidFill>
                <a:srgbClr val="000000"/>
              </a:solidFill>
              <a:effectLst/>
              <a:uLnTx/>
              <a:uFillTx/>
              <a:latin typeface="Tahoma"/>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1600" b="1">
              <a:solidFill>
                <a:srgbClr val="000000"/>
              </a:solidFill>
              <a:latin typeface="Tahoma"/>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1600" b="1" i="0" u="none" strike="noStrike" kern="1200" cap="none" spc="0" normalizeH="0" baseline="0" noProof="0">
              <a:ln>
                <a:noFill/>
              </a:ln>
              <a:solidFill>
                <a:srgbClr val="000000"/>
              </a:solidFill>
              <a:effectLst/>
              <a:uLnTx/>
              <a:uFillTx/>
              <a:latin typeface="Tahoma"/>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1600" b="1">
              <a:solidFill>
                <a:srgbClr val="000000"/>
              </a:solidFill>
              <a:latin typeface="Tahoma"/>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1600" b="1" i="0" u="none" strike="noStrike" kern="1200" cap="none" spc="0" normalizeH="0" baseline="0" noProof="0">
              <a:ln>
                <a:noFill/>
              </a:ln>
              <a:solidFill>
                <a:srgbClr val="000000"/>
              </a:solidFill>
              <a:effectLst/>
              <a:uLnTx/>
              <a:uFillTx/>
              <a:latin typeface="Tahoma"/>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1600" b="1">
              <a:solidFill>
                <a:srgbClr val="000000"/>
              </a:solidFill>
              <a:latin typeface="Tahoma"/>
            </a:endParaRPr>
          </a:p>
          <a:p>
            <a:pPr lvl="0" defTabSz="914400">
              <a:spcBef>
                <a:spcPct val="0"/>
              </a:spcBef>
              <a:defRPr/>
            </a:pPr>
            <a:r>
              <a:rPr lang="en-GB" sz="1600" b="1">
                <a:solidFill>
                  <a:srgbClr val="000000"/>
                </a:solidFill>
              </a:rPr>
              <a:t>2023</a:t>
            </a:r>
            <a:br>
              <a:rPr kumimoji="0" lang="en-GB" sz="1600" b="1" i="0" u="none" strike="noStrike" kern="1200" cap="none" spc="0" normalizeH="0" baseline="0" noProof="0">
                <a:ln>
                  <a:noFill/>
                </a:ln>
                <a:solidFill>
                  <a:srgbClr val="000000"/>
                </a:solidFill>
                <a:effectLst/>
                <a:uLnTx/>
                <a:uFillTx/>
                <a:latin typeface="Tahoma"/>
                <a:ea typeface="+mn-ea"/>
                <a:cs typeface="+mn-cs"/>
              </a:rPr>
            </a:br>
            <a:r>
              <a:rPr kumimoji="0" lang="en-GB" sz="1600" b="1" i="0" u="none" strike="noStrike" kern="1200" cap="none" spc="0" normalizeH="0" baseline="0" noProof="0">
                <a:ln>
                  <a:noFill/>
                </a:ln>
                <a:solidFill>
                  <a:srgbClr val="000000"/>
                </a:solidFill>
                <a:effectLst/>
                <a:uLnTx/>
                <a:uFillTx/>
                <a:latin typeface="Tahoma"/>
                <a:ea typeface="+mn-ea"/>
                <a:cs typeface="+mn-cs"/>
              </a:rPr>
              <a:t>Date: June</a:t>
            </a:r>
          </a:p>
        </p:txBody>
      </p:sp>
      <p:sp>
        <p:nvSpPr>
          <p:cNvPr id="7" name="Graphic 64">
            <a:extLst>
              <a:ext uri="{FF2B5EF4-FFF2-40B4-BE49-F238E27FC236}">
                <a16:creationId xmlns:a16="http://schemas.microsoft.com/office/drawing/2014/main" id="{BA8126ED-FB81-D62D-3EBC-3AB56BFDD6D6}"/>
              </a:ext>
            </a:extLst>
          </p:cNvPr>
          <p:cNvSpPr/>
          <p:nvPr/>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chemeClr val="bg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pic>
        <p:nvPicPr>
          <p:cNvPr id="8" name="Picture 7">
            <a:extLst>
              <a:ext uri="{FF2B5EF4-FFF2-40B4-BE49-F238E27FC236}">
                <a16:creationId xmlns:a16="http://schemas.microsoft.com/office/drawing/2014/main" id="{5B6E9585-D81D-3238-730E-F5CB4E6A7E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72596" y="571621"/>
            <a:ext cx="1391803" cy="948397"/>
          </a:xfrm>
          <a:prstGeom prst="rect">
            <a:avLst/>
          </a:prstGeom>
        </p:spPr>
      </p:pic>
    </p:spTree>
    <p:extLst>
      <p:ext uri="{BB962C8B-B14F-4D97-AF65-F5344CB8AC3E}">
        <p14:creationId xmlns:p14="http://schemas.microsoft.com/office/powerpoint/2010/main" val="1913510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0A0263A7-C2D0-8572-E914-238671BA0913}"/>
              </a:ext>
            </a:extLst>
          </p:cNvPr>
          <p:cNvSpPr>
            <a:spLocks noGrp="1"/>
          </p:cNvSpPr>
          <p:nvPr>
            <p:ph type="title"/>
          </p:nvPr>
        </p:nvSpPr>
        <p:spPr>
          <a:xfrm>
            <a:off x="243457" y="339676"/>
            <a:ext cx="9698636" cy="400110"/>
          </a:xfrm>
        </p:spPr>
        <p:txBody>
          <a:bodyPr/>
          <a:lstStyle/>
          <a:p>
            <a:r>
              <a:rPr lang="en-US" sz="2000">
                <a:solidFill>
                  <a:srgbClr val="000000"/>
                </a:solidFill>
                <a:latin typeface="Tahoma" panose="020B0604030504040204" pitchFamily="34" charset="0"/>
              </a:rPr>
              <a:t>Site visit</a:t>
            </a:r>
          </a:p>
        </p:txBody>
      </p:sp>
      <p:sp>
        <p:nvSpPr>
          <p:cNvPr id="3" name="TextBox 2">
            <a:extLst>
              <a:ext uri="{FF2B5EF4-FFF2-40B4-BE49-F238E27FC236}">
                <a16:creationId xmlns:a16="http://schemas.microsoft.com/office/drawing/2014/main" id="{D3712E74-5B68-9E4F-6EA5-D53C3D45FB46}"/>
              </a:ext>
            </a:extLst>
          </p:cNvPr>
          <p:cNvSpPr txBox="1"/>
          <p:nvPr/>
        </p:nvSpPr>
        <p:spPr>
          <a:xfrm>
            <a:off x="243457" y="1373927"/>
            <a:ext cx="10095359" cy="3833422"/>
          </a:xfrm>
          <a:prstGeom prst="rect">
            <a:avLst/>
          </a:prstGeom>
          <a:noFill/>
        </p:spPr>
        <p:txBody>
          <a:bodyPr wrap="square">
            <a:spAutoFit/>
          </a:bodyPr>
          <a:lstStyle/>
          <a:p>
            <a:pPr marL="0" marR="0" algn="just">
              <a:spcBef>
                <a:spcPts val="0"/>
              </a:spcBef>
              <a:spcAft>
                <a:spcPts val="0"/>
              </a:spcAft>
              <a:tabLst>
                <a:tab pos="226695" algn="l"/>
                <a:tab pos="457200" algn="l"/>
              </a:tabLst>
            </a:pPr>
            <a:r>
              <a:rPr lang="en-GB" sz="1800" b="1">
                <a:effectLst/>
                <a:latin typeface="Tahoma" panose="020B0604030504040204" pitchFamily="34" charset="0"/>
                <a:ea typeface="Times New Roman" panose="02020603050405020304" pitchFamily="18" charset="0"/>
                <a:cs typeface="Times New Roman" panose="02020603050405020304" pitchFamily="18" charset="0"/>
              </a:rPr>
              <a:t>A Site visit/walk will take place, tenderers are to note</a:t>
            </a:r>
            <a:r>
              <a:rPr lang="en-GB" sz="1800">
                <a:effectLst/>
                <a:latin typeface="Tahoma" panose="020B0604030504040204" pitchFamily="34" charset="0"/>
                <a:ea typeface="Times New Roman" panose="02020603050405020304" pitchFamily="18" charset="0"/>
                <a:cs typeface="Times New Roman" panose="02020603050405020304" pitchFamily="18" charset="0"/>
              </a:rPr>
              <a:t>:</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300"/>
              </a:spcBef>
              <a:spcAft>
                <a:spcPts val="0"/>
              </a:spcAft>
              <a:buFont typeface="Symbol" panose="05050102010706020507" pitchFamily="18" charset="2"/>
              <a:buChar char=""/>
              <a:tabLst>
                <a:tab pos="226695" algn="l"/>
                <a:tab pos="457200" algn="l"/>
              </a:tabLst>
            </a:pPr>
            <a:r>
              <a:rPr lang="en-GB" sz="1800">
                <a:effectLst/>
                <a:latin typeface="Tahoma" panose="020B0604030504040204" pitchFamily="34" charset="0"/>
                <a:ea typeface="Times New Roman" panose="02020603050405020304" pitchFamily="18" charset="0"/>
                <a:cs typeface="Times New Roman" panose="02020603050405020304" pitchFamily="18" charset="0"/>
              </a:rPr>
              <a:t>Tenderers are required to wear safety shoes, goggles, long sleeve shirts, high visibility vests and hard hats.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300"/>
              </a:spcBef>
              <a:spcAft>
                <a:spcPts val="0"/>
              </a:spcAft>
              <a:buFont typeface="Symbol" panose="05050102010706020507" pitchFamily="18" charset="2"/>
              <a:buChar char=""/>
              <a:tabLst>
                <a:tab pos="226695" algn="l"/>
                <a:tab pos="457200" algn="l"/>
              </a:tabLst>
            </a:pPr>
            <a:r>
              <a:rPr lang="en-GB" sz="1800">
                <a:effectLst/>
                <a:latin typeface="Tahoma" panose="020B0604030504040204" pitchFamily="34" charset="0"/>
                <a:ea typeface="Times New Roman" panose="02020603050405020304" pitchFamily="18" charset="0"/>
                <a:cs typeface="Times New Roman" panose="02020603050405020304" pitchFamily="18" charset="0"/>
              </a:rPr>
              <a:t>Tenderers without the recommended PPE will not be allowed on the site walk.</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300"/>
              </a:spcBef>
              <a:spcAft>
                <a:spcPts val="0"/>
              </a:spcAft>
              <a:buFont typeface="Symbol" panose="05050102010706020507" pitchFamily="18" charset="2"/>
              <a:buChar char=""/>
              <a:tabLst>
                <a:tab pos="226695" algn="l"/>
                <a:tab pos="457200" algn="l"/>
              </a:tabLst>
            </a:pPr>
            <a:r>
              <a:rPr lang="en-GB" sz="1800">
                <a:effectLst/>
                <a:latin typeface="Tahoma" panose="020B0604030504040204" pitchFamily="34" charset="0"/>
                <a:ea typeface="Times New Roman" panose="02020603050405020304" pitchFamily="18" charset="0"/>
                <a:cs typeface="Times New Roman" panose="02020603050405020304" pitchFamily="18" charset="0"/>
              </a:rPr>
              <a:t>Tenderers and their employees, visitors, clients and customers entering Transnet Offices, Depots, Workshops and Stores will have to undergo breathalyser testing.</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300"/>
              </a:spcBef>
              <a:spcAft>
                <a:spcPts val="0"/>
              </a:spcAft>
              <a:buFont typeface="Symbol" panose="05050102010706020507" pitchFamily="18" charset="2"/>
              <a:buChar char=""/>
              <a:tabLst>
                <a:tab pos="226695" algn="l"/>
                <a:tab pos="457200" algn="l"/>
              </a:tabLst>
            </a:pPr>
            <a:r>
              <a:rPr lang="en-GB" sz="1800">
                <a:effectLst/>
                <a:latin typeface="Tahoma" panose="020B0604030504040204" pitchFamily="34" charset="0"/>
                <a:ea typeface="Times New Roman" panose="02020603050405020304" pitchFamily="18" charset="0"/>
                <a:cs typeface="Times New Roman" panose="02020603050405020304" pitchFamily="18" charset="0"/>
              </a:rPr>
              <a:t>All forms of firearms are prohibited on Transnet properties and premises.</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300"/>
              </a:spcBef>
              <a:spcAft>
                <a:spcPts val="0"/>
              </a:spcAft>
              <a:buFont typeface="Symbol" panose="05050102010706020507" pitchFamily="18" charset="2"/>
              <a:buChar char=""/>
              <a:tabLst>
                <a:tab pos="226695" algn="l"/>
                <a:tab pos="457200" algn="l"/>
              </a:tabLst>
            </a:pPr>
            <a:r>
              <a:rPr lang="en-GB" sz="1800">
                <a:effectLst/>
                <a:latin typeface="Tahoma" panose="020B0604030504040204" pitchFamily="34" charset="0"/>
                <a:ea typeface="Times New Roman" panose="02020603050405020304" pitchFamily="18" charset="0"/>
                <a:cs typeface="Times New Roman" panose="02020603050405020304" pitchFamily="18" charset="0"/>
              </a:rPr>
              <a:t>The relevant persons attending the meeting must ensure that their identity documents, passports or drivers licences are on them for inspection at the access control gates.</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0150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79831F-24C1-0B67-AEC8-F87EA3B9088A}"/>
              </a:ext>
            </a:extLst>
          </p:cNvPr>
          <p:cNvSpPr/>
          <p:nvPr/>
        </p:nvSpPr>
        <p:spPr>
          <a:xfrm>
            <a:off x="0" y="0"/>
            <a:ext cx="12191999" cy="6858000"/>
          </a:xfrm>
          <a:prstGeom prst="rect">
            <a:avLst/>
          </a:prstGeom>
          <a:solidFill>
            <a:schemeClr val="tx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1600" b="1" i="0" u="none" strike="noStrike" kern="1200" cap="none" spc="0" normalizeH="0" baseline="0" noProof="0">
              <a:ln>
                <a:noFill/>
              </a:ln>
              <a:solidFill>
                <a:srgbClr val="000000"/>
              </a:solidFill>
              <a:effectLst/>
              <a:uLnTx/>
              <a:uFillTx/>
              <a:latin typeface="Tahoma"/>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1" i="0" u="none" strike="noStrike" kern="1200" cap="none" spc="0" normalizeH="0" baseline="0" noProof="0">
              <a:ln>
                <a:noFill/>
              </a:ln>
              <a:solidFill>
                <a:srgbClr val="ECECEC"/>
              </a:solidFill>
              <a:effectLst/>
              <a:uLnTx/>
              <a:uFillTx/>
              <a:latin typeface="Tahoma"/>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2000" b="1">
              <a:solidFill>
                <a:srgbClr val="ECECEC"/>
              </a:solidFill>
              <a:latin typeface="Tahoma"/>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1" i="0" u="none" strike="noStrike" kern="1200" cap="none" spc="0" normalizeH="0" baseline="0" noProof="0">
              <a:ln>
                <a:noFill/>
              </a:ln>
              <a:solidFill>
                <a:srgbClr val="ECECEC"/>
              </a:solidFill>
              <a:effectLst/>
              <a:uLnTx/>
              <a:uFillTx/>
              <a:latin typeface="Tahoma"/>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2000" b="1">
              <a:solidFill>
                <a:srgbClr val="ECECEC"/>
              </a:solidFill>
              <a:latin typeface="Tahoma"/>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1" i="0" u="none" strike="noStrike" kern="1200" cap="none" spc="0" normalizeH="0" baseline="0" noProof="0">
              <a:ln>
                <a:noFill/>
              </a:ln>
              <a:solidFill>
                <a:srgbClr val="ECECEC"/>
              </a:solidFill>
              <a:effectLst/>
              <a:uLnTx/>
              <a:uFillTx/>
              <a:latin typeface="Tahoma"/>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2000" b="1">
              <a:solidFill>
                <a:srgbClr val="ECECEC"/>
              </a:solidFill>
              <a:latin typeface="Tahoma"/>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4000" b="1" i="0" u="none" strike="noStrike" kern="1200" cap="none" spc="0" normalizeH="0" baseline="0" noProof="0">
              <a:ln>
                <a:noFill/>
              </a:ln>
              <a:solidFill>
                <a:srgbClr val="ECECEC"/>
              </a:solidFill>
              <a:effectLst/>
              <a:uLnTx/>
              <a:uFillTx/>
              <a:latin typeface="Tahoma"/>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4000" b="1">
              <a:solidFill>
                <a:srgbClr val="ECECEC"/>
              </a:solidFill>
              <a:latin typeface="Tahoma"/>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4000" b="1" i="0" u="none" strike="noStrike" kern="1200" cap="none" spc="0" normalizeH="0" baseline="0" noProof="0">
              <a:ln>
                <a:noFill/>
              </a:ln>
              <a:solidFill>
                <a:srgbClr val="ECECEC"/>
              </a:solidFill>
              <a:effectLst/>
              <a:uLnTx/>
              <a:uFillTx/>
              <a:latin typeface="Tahoma"/>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GB" sz="4000" b="1">
                <a:solidFill>
                  <a:srgbClr val="ECECEC"/>
                </a:solidFill>
                <a:latin typeface="Tahoma"/>
              </a:rPr>
              <a:t>THANK YOU ALL;</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4000" b="1">
              <a:solidFill>
                <a:srgbClr val="000000"/>
              </a:solidFill>
              <a:latin typeface="Tahoma"/>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1600" b="1" i="0" u="none" strike="noStrike" kern="1200" cap="none" spc="0" normalizeH="0" baseline="0" noProof="0">
              <a:ln>
                <a:noFill/>
              </a:ln>
              <a:solidFill>
                <a:srgbClr val="000000"/>
              </a:solidFill>
              <a:effectLst/>
              <a:uLnTx/>
              <a:uFillTx/>
              <a:latin typeface="Tahoma"/>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1600" b="1">
              <a:solidFill>
                <a:srgbClr val="000000"/>
              </a:solidFill>
              <a:latin typeface="Tahoma"/>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1600" b="1" i="0" u="none" strike="noStrike" kern="1200" cap="none" spc="0" normalizeH="0" baseline="0" noProof="0">
              <a:ln>
                <a:noFill/>
              </a:ln>
              <a:solidFill>
                <a:srgbClr val="000000"/>
              </a:solidFill>
              <a:effectLst/>
              <a:uLnTx/>
              <a:uFillTx/>
              <a:latin typeface="Tahoma"/>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1600" b="1">
              <a:solidFill>
                <a:srgbClr val="000000"/>
              </a:solidFill>
              <a:latin typeface="Tahoma"/>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1600" b="1" i="0" u="none" strike="noStrike" kern="1200" cap="none" spc="0" normalizeH="0" baseline="0" noProof="0">
              <a:ln>
                <a:noFill/>
              </a:ln>
              <a:solidFill>
                <a:srgbClr val="000000"/>
              </a:solidFill>
              <a:effectLst/>
              <a:uLnTx/>
              <a:uFillTx/>
              <a:latin typeface="Tahoma"/>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1600" b="1">
              <a:solidFill>
                <a:srgbClr val="000000"/>
              </a:solidFill>
              <a:latin typeface="Tahoma"/>
            </a:endParaRPr>
          </a:p>
          <a:p>
            <a:pPr lvl="0" defTabSz="914400">
              <a:spcBef>
                <a:spcPct val="0"/>
              </a:spcBef>
              <a:defRPr/>
            </a:pPr>
            <a:r>
              <a:rPr lang="en-GB" sz="1600" b="1">
                <a:solidFill>
                  <a:srgbClr val="000000"/>
                </a:solidFill>
              </a:rPr>
              <a:t>2023</a:t>
            </a:r>
            <a:br>
              <a:rPr kumimoji="0" lang="en-GB" sz="1600" b="1" i="0" u="none" strike="noStrike" kern="1200" cap="none" spc="0" normalizeH="0" baseline="0" noProof="0">
                <a:ln>
                  <a:noFill/>
                </a:ln>
                <a:solidFill>
                  <a:srgbClr val="000000"/>
                </a:solidFill>
                <a:effectLst/>
                <a:uLnTx/>
                <a:uFillTx/>
                <a:latin typeface="Tahoma"/>
                <a:ea typeface="+mn-ea"/>
                <a:cs typeface="+mn-cs"/>
              </a:rPr>
            </a:br>
            <a:r>
              <a:rPr kumimoji="0" lang="en-GB" sz="1600" b="1" i="0" u="none" strike="noStrike" kern="1200" cap="none" spc="0" normalizeH="0" baseline="0" noProof="0">
                <a:ln>
                  <a:noFill/>
                </a:ln>
                <a:solidFill>
                  <a:srgbClr val="000000"/>
                </a:solidFill>
                <a:effectLst/>
                <a:uLnTx/>
                <a:uFillTx/>
                <a:latin typeface="Tahoma"/>
                <a:ea typeface="+mn-ea"/>
                <a:cs typeface="+mn-cs"/>
              </a:rPr>
              <a:t>Date: June</a:t>
            </a:r>
          </a:p>
        </p:txBody>
      </p:sp>
      <p:sp>
        <p:nvSpPr>
          <p:cNvPr id="7" name="Graphic 64">
            <a:extLst>
              <a:ext uri="{FF2B5EF4-FFF2-40B4-BE49-F238E27FC236}">
                <a16:creationId xmlns:a16="http://schemas.microsoft.com/office/drawing/2014/main" id="{BA8126ED-FB81-D62D-3EBC-3AB56BFDD6D6}"/>
              </a:ext>
            </a:extLst>
          </p:cNvPr>
          <p:cNvSpPr/>
          <p:nvPr/>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chemeClr val="bg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pic>
        <p:nvPicPr>
          <p:cNvPr id="8" name="Picture 7">
            <a:extLst>
              <a:ext uri="{FF2B5EF4-FFF2-40B4-BE49-F238E27FC236}">
                <a16:creationId xmlns:a16="http://schemas.microsoft.com/office/drawing/2014/main" id="{5B6E9585-D81D-3238-730E-F5CB4E6A7E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72596" y="571621"/>
            <a:ext cx="1391803" cy="948397"/>
          </a:xfrm>
          <a:prstGeom prst="rect">
            <a:avLst/>
          </a:prstGeom>
        </p:spPr>
      </p:pic>
    </p:spTree>
    <p:extLst>
      <p:ext uri="{BB962C8B-B14F-4D97-AF65-F5344CB8AC3E}">
        <p14:creationId xmlns:p14="http://schemas.microsoft.com/office/powerpoint/2010/main" val="3632804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8">
            <a:extLst>
              <a:ext uri="{FF2B5EF4-FFF2-40B4-BE49-F238E27FC236}">
                <a16:creationId xmlns:a16="http://schemas.microsoft.com/office/drawing/2014/main" id="{BF63777F-0C12-4AF0-D1A4-0870630187A7}"/>
              </a:ext>
            </a:extLst>
          </p:cNvPr>
          <p:cNvSpPr>
            <a:spLocks noGrp="1"/>
          </p:cNvSpPr>
          <p:nvPr>
            <p:ph type="title"/>
          </p:nvPr>
        </p:nvSpPr>
        <p:spPr>
          <a:xfrm>
            <a:off x="126647" y="0"/>
            <a:ext cx="11396133" cy="892552"/>
          </a:xfrm>
        </p:spPr>
        <p:txBody>
          <a:bodyPr/>
          <a:lstStyle/>
          <a:p>
            <a:br>
              <a:rPr lang="en-US"/>
            </a:br>
            <a:r>
              <a:rPr lang="en-US" sz="2400">
                <a:latin typeface="+mj-lt"/>
              </a:rPr>
              <a:t>SCOPE OF WORKS</a:t>
            </a:r>
            <a:endParaRPr lang="en-US" b="0">
              <a:latin typeface="+mj-lt"/>
            </a:endParaRPr>
          </a:p>
        </p:txBody>
      </p:sp>
      <p:sp>
        <p:nvSpPr>
          <p:cNvPr id="5" name="TextBox 4">
            <a:extLst>
              <a:ext uri="{FF2B5EF4-FFF2-40B4-BE49-F238E27FC236}">
                <a16:creationId xmlns:a16="http://schemas.microsoft.com/office/drawing/2014/main" id="{562163C9-B256-87A1-6759-8D4855050243}"/>
              </a:ext>
            </a:extLst>
          </p:cNvPr>
          <p:cNvSpPr txBox="1"/>
          <p:nvPr/>
        </p:nvSpPr>
        <p:spPr>
          <a:xfrm>
            <a:off x="281797" y="885645"/>
            <a:ext cx="10320067"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rtl="0" fontAlgn="base"/>
            <a:r>
              <a:rPr lang="en-US" sz="1600" b="0" i="0" dirty="0">
                <a:solidFill>
                  <a:srgbClr val="000000"/>
                </a:solidFill>
                <a:effectLst/>
                <a:latin typeface="Arial" panose="020B0604020202020204" pitchFamily="34" charset="0"/>
              </a:rPr>
              <a:t>The </a:t>
            </a:r>
            <a:r>
              <a:rPr lang="en-US" sz="1600" b="0" i="1" dirty="0">
                <a:solidFill>
                  <a:srgbClr val="000000"/>
                </a:solidFill>
                <a:effectLst/>
                <a:latin typeface="Arial" panose="020B0604020202020204" pitchFamily="34" charset="0"/>
              </a:rPr>
              <a:t>Employer</a:t>
            </a:r>
            <a:r>
              <a:rPr lang="en-US" sz="1600" b="0" i="0" dirty="0">
                <a:solidFill>
                  <a:srgbClr val="000000"/>
                </a:solidFill>
                <a:effectLst/>
                <a:latin typeface="Arial" panose="020B0604020202020204" pitchFamily="34" charset="0"/>
              </a:rPr>
              <a:t> and owner of the works, Transnet National Port Authority (TNPA), aim to meet the requirements of the ISPS code, ensure compliance with the relevant legislation and regulatory framework standards as well as address the security concerns and risks through the execution of this project. The </a:t>
            </a:r>
            <a:r>
              <a:rPr lang="en-US" sz="1600" b="0" i="1" dirty="0">
                <a:solidFill>
                  <a:srgbClr val="000000"/>
                </a:solidFill>
                <a:effectLst/>
                <a:latin typeface="Arial" panose="020B0604020202020204" pitchFamily="34" charset="0"/>
              </a:rPr>
              <a:t>Employer’s</a:t>
            </a:r>
            <a:r>
              <a:rPr lang="en-US" sz="1600" b="0" i="0" dirty="0">
                <a:solidFill>
                  <a:srgbClr val="000000"/>
                </a:solidFill>
                <a:effectLst/>
                <a:latin typeface="Arial" panose="020B0604020202020204" pitchFamily="34" charset="0"/>
              </a:rPr>
              <a:t> objective is to replace the current steel palisade fence with welded mesh fencing. The welded mesh fencing has a long design life and requires minimal maintenance. The fence is robust and cannot easily be damaged in comparison with the other options considered. The welded mesh is designed to withstand harsh and corrosive environments and cannot easily be scaled, greatly improving the ports’ security measures. </a:t>
            </a:r>
          </a:p>
          <a:p>
            <a:pPr algn="just" rtl="0" fontAlgn="base"/>
            <a:endParaRPr lang="en-US" sz="1600" b="0" i="0" dirty="0">
              <a:solidFill>
                <a:srgbClr val="000000"/>
              </a:solidFill>
              <a:effectLst/>
              <a:latin typeface="Arial" panose="020B0604020202020204" pitchFamily="34" charset="0"/>
            </a:endParaRPr>
          </a:p>
          <a:p>
            <a:pPr algn="just" rtl="0" fontAlgn="base"/>
            <a:r>
              <a:rPr lang="en-US" sz="1600" b="0" i="0" dirty="0">
                <a:solidFill>
                  <a:srgbClr val="000000"/>
                </a:solidFill>
                <a:effectLst/>
                <a:latin typeface="Arial" panose="020B0604020202020204" pitchFamily="34" charset="0"/>
              </a:rPr>
              <a:t>The </a:t>
            </a:r>
            <a:r>
              <a:rPr lang="en-US" sz="1600" b="0" i="1" dirty="0">
                <a:solidFill>
                  <a:srgbClr val="000000"/>
                </a:solidFill>
                <a:effectLst/>
                <a:latin typeface="Arial" panose="020B0604020202020204" pitchFamily="34" charset="0"/>
              </a:rPr>
              <a:t>Employer’s</a:t>
            </a:r>
            <a:r>
              <a:rPr lang="en-US" sz="1600" b="0" i="0" dirty="0">
                <a:solidFill>
                  <a:srgbClr val="000000"/>
                </a:solidFill>
                <a:effectLst/>
                <a:latin typeface="Arial" panose="020B0604020202020204" pitchFamily="34" charset="0"/>
              </a:rPr>
              <a:t> objectives are to: </a:t>
            </a:r>
          </a:p>
          <a:p>
            <a:pPr algn="just" rtl="0" fontAlgn="base"/>
            <a:endParaRPr lang="en-US" sz="1600" b="0" i="0" dirty="0">
              <a:solidFill>
                <a:srgbClr val="000000"/>
              </a:solidFill>
              <a:effectLst/>
              <a:latin typeface="Arial" panose="020B0604020202020204" pitchFamily="34" charset="0"/>
            </a:endParaRPr>
          </a:p>
          <a:p>
            <a:pPr algn="just" rtl="0" fontAlgn="base">
              <a:buFont typeface="+mj-lt"/>
              <a:buAutoNum type="arabicPeriod"/>
            </a:pPr>
            <a:r>
              <a:rPr lang="en-US" sz="1600" b="0" i="0" dirty="0">
                <a:solidFill>
                  <a:srgbClr val="000000"/>
                </a:solidFill>
                <a:effectLst/>
                <a:latin typeface="Arial" panose="020B0604020202020204" pitchFamily="34" charset="0"/>
              </a:rPr>
              <a:t>Replace the existing steel palisade fencing with welded mesh fencing, providing a perimeter security fence that will demarcate the port boundary and restrict access to the port area. </a:t>
            </a:r>
          </a:p>
          <a:p>
            <a:pPr algn="just" rtl="0" fontAlgn="base">
              <a:buFont typeface="+mj-lt"/>
              <a:buAutoNum type="arabicPeriod"/>
            </a:pPr>
            <a:endParaRPr lang="en-US" sz="1600" b="0" i="0" dirty="0">
              <a:solidFill>
                <a:srgbClr val="000000"/>
              </a:solidFill>
              <a:effectLst/>
              <a:latin typeface="Arial" panose="020B0604020202020204" pitchFamily="34" charset="0"/>
            </a:endParaRPr>
          </a:p>
          <a:p>
            <a:pPr algn="just" rtl="0" fontAlgn="base">
              <a:buFont typeface="+mj-lt"/>
              <a:buAutoNum type="arabicPeriod" startAt="2"/>
            </a:pPr>
            <a:r>
              <a:rPr lang="en-US" sz="1600" b="0" i="0" dirty="0">
                <a:solidFill>
                  <a:srgbClr val="000000"/>
                </a:solidFill>
                <a:effectLst/>
                <a:latin typeface="Arial" panose="020B0604020202020204" pitchFamily="34" charset="0"/>
              </a:rPr>
              <a:t>Meet the requirements of the ISPS code, ensure compliance with the relevant legislation and regulatory framework standards as well as address the security concerns and risks. </a:t>
            </a:r>
          </a:p>
          <a:p>
            <a:pPr algn="just" rtl="0" fontAlgn="base"/>
            <a:endParaRPr lang="en-US" sz="1600" b="0" i="0" dirty="0">
              <a:solidFill>
                <a:srgbClr val="000000"/>
              </a:solidFill>
              <a:effectLst/>
              <a:latin typeface="Arial" panose="020B0604020202020204" pitchFamily="34" charset="0"/>
            </a:endParaRPr>
          </a:p>
          <a:p>
            <a:pPr algn="just" rtl="0" fontAlgn="base">
              <a:buFont typeface="+mj-lt"/>
              <a:buAutoNum type="arabicPeriod" startAt="3"/>
            </a:pPr>
            <a:r>
              <a:rPr lang="en-US" sz="1600" b="0" i="0" dirty="0">
                <a:solidFill>
                  <a:srgbClr val="000000"/>
                </a:solidFill>
                <a:effectLst/>
                <a:latin typeface="Arial" panose="020B0604020202020204" pitchFamily="34" charset="0"/>
              </a:rPr>
              <a:t>Achieve completion of the Works by meeting the completion date whilst maintaining the highest environmental, quality, and safety standards, minimizing disruptions to ongoing port and terminal operations. </a:t>
            </a:r>
          </a:p>
          <a:p>
            <a:endParaRPr lang="en-GB" dirty="0"/>
          </a:p>
          <a:p>
            <a:endParaRPr lang="en-US" dirty="0"/>
          </a:p>
          <a:p>
            <a:endParaRPr lang="en-US" dirty="0">
              <a:latin typeface="+mn-lt"/>
            </a:endParaRPr>
          </a:p>
        </p:txBody>
      </p:sp>
    </p:spTree>
    <p:extLst>
      <p:ext uri="{BB962C8B-B14F-4D97-AF65-F5344CB8AC3E}">
        <p14:creationId xmlns:p14="http://schemas.microsoft.com/office/powerpoint/2010/main" val="2265117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8">
            <a:extLst>
              <a:ext uri="{FF2B5EF4-FFF2-40B4-BE49-F238E27FC236}">
                <a16:creationId xmlns:a16="http://schemas.microsoft.com/office/drawing/2014/main" id="{BF63777F-0C12-4AF0-D1A4-0870630187A7}"/>
              </a:ext>
            </a:extLst>
          </p:cNvPr>
          <p:cNvSpPr>
            <a:spLocks noGrp="1"/>
          </p:cNvSpPr>
          <p:nvPr>
            <p:ph type="title"/>
          </p:nvPr>
        </p:nvSpPr>
        <p:spPr>
          <a:xfrm>
            <a:off x="126647" y="0"/>
            <a:ext cx="11396133" cy="892552"/>
          </a:xfrm>
        </p:spPr>
        <p:txBody>
          <a:bodyPr/>
          <a:lstStyle/>
          <a:p>
            <a:br>
              <a:rPr lang="en-US" dirty="0"/>
            </a:br>
            <a:r>
              <a:rPr lang="en-US" sz="2400" dirty="0">
                <a:latin typeface="+mj-lt"/>
              </a:rPr>
              <a:t>SCOPE OF WORKS</a:t>
            </a:r>
            <a:endParaRPr lang="en-US" b="0" dirty="0">
              <a:latin typeface="+mj-lt"/>
            </a:endParaRPr>
          </a:p>
        </p:txBody>
      </p:sp>
      <p:sp>
        <p:nvSpPr>
          <p:cNvPr id="5" name="TextBox 4">
            <a:extLst>
              <a:ext uri="{FF2B5EF4-FFF2-40B4-BE49-F238E27FC236}">
                <a16:creationId xmlns:a16="http://schemas.microsoft.com/office/drawing/2014/main" id="{64F4F28B-691C-360C-C2AE-137C0A718A27}"/>
              </a:ext>
            </a:extLst>
          </p:cNvPr>
          <p:cNvSpPr txBox="1"/>
          <p:nvPr/>
        </p:nvSpPr>
        <p:spPr>
          <a:xfrm>
            <a:off x="319801" y="892552"/>
            <a:ext cx="11009824" cy="5262979"/>
          </a:xfrm>
          <a:prstGeom prst="rect">
            <a:avLst/>
          </a:prstGeom>
          <a:noFill/>
        </p:spPr>
        <p:txBody>
          <a:bodyPr wrap="square">
            <a:spAutoFit/>
          </a:bodyPr>
          <a:lstStyle/>
          <a:p>
            <a:pPr algn="just" rtl="0" fontAlgn="base"/>
            <a:r>
              <a:rPr lang="en-US" sz="1600" b="0" i="0" dirty="0">
                <a:solidFill>
                  <a:srgbClr val="000000"/>
                </a:solidFill>
                <a:effectLst/>
                <a:latin typeface="Arial" panose="020B0604020202020204" pitchFamily="34" charset="0"/>
              </a:rPr>
              <a:t>The Contractor is responsible for executing and providing designs, drawings, and/or information for the following parts of the works: </a:t>
            </a:r>
          </a:p>
          <a:p>
            <a:pPr algn="just" rtl="0" fontAlgn="base"/>
            <a:endParaRPr lang="en-US" sz="1600" b="0" i="0" dirty="0">
              <a:solidFill>
                <a:srgbClr val="000000"/>
              </a:solidFill>
              <a:effectLst/>
              <a:latin typeface="Segoe UI" panose="020B0502040204020203" pitchFamily="34" charset="0"/>
            </a:endParaRPr>
          </a:p>
          <a:p>
            <a:pPr algn="just" rtl="0" fontAlgn="base">
              <a:buFont typeface="+mj-lt"/>
              <a:buAutoNum type="arabicPeriod"/>
            </a:pPr>
            <a:r>
              <a:rPr lang="en-US" sz="1600" b="0" i="0" dirty="0">
                <a:solidFill>
                  <a:srgbClr val="000000"/>
                </a:solidFill>
                <a:effectLst/>
                <a:latin typeface="Arial" panose="020B0604020202020204" pitchFamily="34" charset="0"/>
              </a:rPr>
              <a:t>Supply and construction of fencing (perimeter and other):  </a:t>
            </a:r>
          </a:p>
          <a:p>
            <a:pPr algn="just" rtl="0" fontAlgn="base"/>
            <a:r>
              <a:rPr lang="en-US" sz="1600" b="0" i="0" dirty="0">
                <a:solidFill>
                  <a:srgbClr val="000000"/>
                </a:solidFill>
                <a:effectLst/>
                <a:latin typeface="Arial" panose="020B0604020202020204" pitchFamily="34" charset="0"/>
              </a:rPr>
              <a:t>Replace the current fence with new welded mesh fencing in all areas specified in this document. The new fence should be modern and sturdy with no gaps or points of entry. The fence should be anti-climb, anti-cut, and anti-burrow. All fences supplied should be coated to protect against corrosion associated with the coastal environment.  </a:t>
            </a:r>
          </a:p>
          <a:p>
            <a:pPr algn="just" rtl="0" fontAlgn="base"/>
            <a:endParaRPr lang="en-US" sz="1600" b="0" i="0" dirty="0">
              <a:solidFill>
                <a:srgbClr val="000000"/>
              </a:solidFill>
              <a:effectLst/>
              <a:latin typeface="Segoe UI" panose="020B0502040204020203" pitchFamily="34" charset="0"/>
            </a:endParaRPr>
          </a:p>
          <a:p>
            <a:pPr algn="just" rtl="0" fontAlgn="base">
              <a:buFont typeface="+mj-lt"/>
              <a:buAutoNum type="arabicPeriod" startAt="2"/>
            </a:pPr>
            <a:r>
              <a:rPr lang="en-US" sz="1600" b="0" i="0" dirty="0">
                <a:solidFill>
                  <a:srgbClr val="000000"/>
                </a:solidFill>
                <a:effectLst/>
                <a:latin typeface="Arial" panose="020B0604020202020204" pitchFamily="34" charset="0"/>
              </a:rPr>
              <a:t>Supply and construction of gates:  </a:t>
            </a:r>
          </a:p>
          <a:p>
            <a:pPr algn="just" rtl="0" fontAlgn="base"/>
            <a:r>
              <a:rPr lang="en-US" sz="1600" b="0" i="0" dirty="0">
                <a:solidFill>
                  <a:srgbClr val="000000"/>
                </a:solidFill>
                <a:effectLst/>
                <a:latin typeface="Arial" panose="020B0604020202020204" pitchFamily="34" charset="0"/>
              </a:rPr>
              <a:t>A variety of swing and sliding gates, either manual or automated, are to be installed at various locations throughout the Port as specified in this document. All swing gates and sliding gates should match the new welded mesh fence and should be well-lubricated to operate smoothly and efficiently. All gates are to be tamper resistant and should be coated to protect against corrosion. </a:t>
            </a:r>
          </a:p>
          <a:p>
            <a:pPr algn="just" rtl="0" fontAlgn="base"/>
            <a:endParaRPr lang="en-US" sz="1600" b="0" i="0" dirty="0">
              <a:solidFill>
                <a:srgbClr val="000000"/>
              </a:solidFill>
              <a:effectLst/>
              <a:latin typeface="Segoe UI" panose="020B0502040204020203" pitchFamily="34" charset="0"/>
            </a:endParaRPr>
          </a:p>
          <a:p>
            <a:pPr algn="just" rtl="0" fontAlgn="base">
              <a:buFont typeface="+mj-lt"/>
              <a:buAutoNum type="arabicPeriod" startAt="3"/>
            </a:pPr>
            <a:r>
              <a:rPr lang="en-US" sz="1600" b="0" i="0" dirty="0">
                <a:solidFill>
                  <a:srgbClr val="000000"/>
                </a:solidFill>
                <a:effectLst/>
                <a:latin typeface="Arial" panose="020B0604020202020204" pitchFamily="34" charset="0"/>
              </a:rPr>
              <a:t>Concrete foundations:  </a:t>
            </a:r>
          </a:p>
          <a:p>
            <a:pPr algn="just" rtl="0" fontAlgn="base"/>
            <a:r>
              <a:rPr lang="en-US" sz="1600" b="0" i="0" dirty="0">
                <a:solidFill>
                  <a:srgbClr val="000000"/>
                </a:solidFill>
                <a:effectLst/>
                <a:latin typeface="Arial" panose="020B0604020202020204" pitchFamily="34" charset="0"/>
              </a:rPr>
              <a:t>The new fence shall be secured to the foundations of the existing fence. If the exposed parts of the concrete foundation are damaged, have cracked, or have experienced spalling or any other defect as stated in SANS 2001-CC1, concrete patchwork will be necessary to rehabilitate and repair the foundations. The fence should not be erected on top of any concrete patchwork. Any defects to the concrete foundations and plinths will be repaired using suitable repair methods and products upon approval by the engineer. In the instance where no existing foundation is present, or the existing is found to be insufficient, a new suitable foundation shall be constructed. </a:t>
            </a:r>
            <a:endParaRPr lang="en-US" sz="16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137812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8">
            <a:extLst>
              <a:ext uri="{FF2B5EF4-FFF2-40B4-BE49-F238E27FC236}">
                <a16:creationId xmlns:a16="http://schemas.microsoft.com/office/drawing/2014/main" id="{BF63777F-0C12-4AF0-D1A4-0870630187A7}"/>
              </a:ext>
            </a:extLst>
          </p:cNvPr>
          <p:cNvSpPr>
            <a:spLocks noGrp="1"/>
          </p:cNvSpPr>
          <p:nvPr>
            <p:ph type="title"/>
          </p:nvPr>
        </p:nvSpPr>
        <p:spPr>
          <a:xfrm>
            <a:off x="126647" y="0"/>
            <a:ext cx="11396133" cy="892552"/>
          </a:xfrm>
        </p:spPr>
        <p:txBody>
          <a:bodyPr/>
          <a:lstStyle/>
          <a:p>
            <a:br>
              <a:rPr lang="en-US"/>
            </a:br>
            <a:r>
              <a:rPr lang="en-US" sz="2400">
                <a:latin typeface="+mj-lt"/>
              </a:rPr>
              <a:t>SCOPE OF WORKS</a:t>
            </a:r>
            <a:endParaRPr lang="en-US" b="0">
              <a:latin typeface="+mj-lt"/>
            </a:endParaRPr>
          </a:p>
        </p:txBody>
      </p:sp>
      <p:pic>
        <p:nvPicPr>
          <p:cNvPr id="6" name="Picture 5">
            <a:extLst>
              <a:ext uri="{FF2B5EF4-FFF2-40B4-BE49-F238E27FC236}">
                <a16:creationId xmlns:a16="http://schemas.microsoft.com/office/drawing/2014/main" id="{6AE87C95-E2C9-0993-2910-533564F39669}"/>
              </a:ext>
            </a:extLst>
          </p:cNvPr>
          <p:cNvPicPr>
            <a:picLocks noChangeAspect="1"/>
          </p:cNvPicPr>
          <p:nvPr/>
        </p:nvPicPr>
        <p:blipFill>
          <a:blip r:embed="rId2"/>
          <a:stretch>
            <a:fillRect/>
          </a:stretch>
        </p:blipFill>
        <p:spPr>
          <a:xfrm>
            <a:off x="305479" y="1070518"/>
            <a:ext cx="3489803" cy="5244790"/>
          </a:xfrm>
          <a:prstGeom prst="rect">
            <a:avLst/>
          </a:prstGeom>
        </p:spPr>
      </p:pic>
      <p:sp>
        <p:nvSpPr>
          <p:cNvPr id="7" name="TextBox 6">
            <a:extLst>
              <a:ext uri="{FF2B5EF4-FFF2-40B4-BE49-F238E27FC236}">
                <a16:creationId xmlns:a16="http://schemas.microsoft.com/office/drawing/2014/main" id="{C8556E31-F0DE-F062-0C09-2204B0991075}"/>
              </a:ext>
            </a:extLst>
          </p:cNvPr>
          <p:cNvSpPr txBox="1"/>
          <p:nvPr/>
        </p:nvSpPr>
        <p:spPr>
          <a:xfrm>
            <a:off x="3929060" y="1305341"/>
            <a:ext cx="5534608" cy="646331"/>
          </a:xfrm>
          <a:prstGeom prst="rect">
            <a:avLst/>
          </a:prstGeom>
          <a:noFill/>
        </p:spPr>
        <p:txBody>
          <a:bodyPr wrap="square">
            <a:spAutoFit/>
          </a:bodyPr>
          <a:lstStyle/>
          <a:p>
            <a:r>
              <a:rPr lang="en-ZA" dirty="0"/>
              <a:t>Please reference Part 3 Scope of works for detailed information.</a:t>
            </a:r>
            <a:endParaRPr lang="en-US" dirty="0"/>
          </a:p>
        </p:txBody>
      </p:sp>
    </p:spTree>
    <p:extLst>
      <p:ext uri="{BB962C8B-B14F-4D97-AF65-F5344CB8AC3E}">
        <p14:creationId xmlns:p14="http://schemas.microsoft.com/office/powerpoint/2010/main" val="252757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1995-44A9-4A08-82ED-B061B0E16837}"/>
              </a:ext>
            </a:extLst>
          </p:cNvPr>
          <p:cNvSpPr>
            <a:spLocks noGrp="1"/>
          </p:cNvSpPr>
          <p:nvPr>
            <p:ph type="ctrTitle"/>
          </p:nvPr>
        </p:nvSpPr>
        <p:spPr>
          <a:xfrm>
            <a:off x="469624" y="272769"/>
            <a:ext cx="10412597" cy="661832"/>
          </a:xfrm>
        </p:spPr>
        <p:txBody>
          <a:bodyPr/>
          <a:lstStyle/>
          <a:p>
            <a:r>
              <a:rPr lang="en-US">
                <a:solidFill>
                  <a:schemeClr val="tx1"/>
                </a:solidFill>
              </a:rPr>
              <a:t>QUESTIONS AND ANSWERS</a:t>
            </a:r>
          </a:p>
        </p:txBody>
      </p:sp>
      <p:sp>
        <p:nvSpPr>
          <p:cNvPr id="5" name="object 11">
            <a:extLst>
              <a:ext uri="{FF2B5EF4-FFF2-40B4-BE49-F238E27FC236}">
                <a16:creationId xmlns:a16="http://schemas.microsoft.com/office/drawing/2014/main" id="{C41FF81B-6565-46EC-B35A-7400E2F2D663}"/>
              </a:ext>
            </a:extLst>
          </p:cNvPr>
          <p:cNvSpPr/>
          <p:nvPr/>
        </p:nvSpPr>
        <p:spPr>
          <a:xfrm>
            <a:off x="620851" y="6136760"/>
            <a:ext cx="166575" cy="294959"/>
          </a:xfrm>
          <a:custGeom>
            <a:avLst/>
            <a:gdLst/>
            <a:ahLst/>
            <a:cxnLst/>
            <a:rect l="l" t="t" r="r" b="b"/>
            <a:pathLst>
              <a:path w="281305" h="486409">
                <a:moveTo>
                  <a:pt x="0" y="486404"/>
                </a:moveTo>
                <a:lnTo>
                  <a:pt x="281038" y="0"/>
                </a:lnTo>
              </a:path>
            </a:pathLst>
          </a:custGeom>
          <a:ln w="38679">
            <a:solidFill>
              <a:srgbClr val="E73023"/>
            </a:solidFill>
          </a:ln>
        </p:spPr>
        <p:txBody>
          <a:bodyPr wrap="square" lIns="0" tIns="0" rIns="0" bIns="0" rtlCol="0"/>
          <a:lstStyle/>
          <a:p>
            <a:endParaRPr sz="637" b="0" i="0">
              <a:latin typeface="Tahoma Regular"/>
            </a:endParaRPr>
          </a:p>
        </p:txBody>
      </p:sp>
      <p:pic>
        <p:nvPicPr>
          <p:cNvPr id="7" name="Picture 45" descr="https://www.bvkz.nl/wp-content/uploads/2015/05/question-and-answer-qa-sign-and-3d-character-as-symbol-for-support_GyzjKEPO.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87426" y="1523272"/>
            <a:ext cx="9224673" cy="4908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982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DD79A-CC44-95A0-F88D-186B1DC09B66}"/>
              </a:ext>
            </a:extLst>
          </p:cNvPr>
          <p:cNvSpPr>
            <a:spLocks noGrp="1"/>
          </p:cNvSpPr>
          <p:nvPr>
            <p:ph type="title"/>
          </p:nvPr>
        </p:nvSpPr>
        <p:spPr>
          <a:xfrm>
            <a:off x="3916794" y="1293536"/>
            <a:ext cx="5741486" cy="523220"/>
          </a:xfrm>
        </p:spPr>
        <p:txBody>
          <a:bodyPr/>
          <a:lstStyle/>
          <a:p>
            <a:r>
              <a:rPr lang="en-US" sz="2800">
                <a:solidFill>
                  <a:schemeClr val="bg1"/>
                </a:solidFill>
                <a:latin typeface="+mj-lt"/>
              </a:rPr>
              <a:t>EVALUATION METHODOLOGY</a:t>
            </a:r>
            <a:endParaRPr lang="en-ZA" sz="2800">
              <a:solidFill>
                <a:schemeClr val="bg1"/>
              </a:solidFill>
              <a:latin typeface="+mj-lt"/>
            </a:endParaRPr>
          </a:p>
        </p:txBody>
      </p:sp>
    </p:spTree>
    <p:extLst>
      <p:ext uri="{BB962C8B-B14F-4D97-AF65-F5344CB8AC3E}">
        <p14:creationId xmlns:p14="http://schemas.microsoft.com/office/powerpoint/2010/main" val="14696551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TEMPLATE MASTER">
  <a:themeElements>
    <a:clrScheme name="Transnet colours">
      <a:dk1>
        <a:srgbClr val="000000"/>
      </a:dk1>
      <a:lt1>
        <a:srgbClr val="FFFFFF"/>
      </a:lt1>
      <a:dk2>
        <a:srgbClr val="69614E"/>
      </a:dk2>
      <a:lt2>
        <a:srgbClr val="C2BBAD"/>
      </a:lt2>
      <a:accent1>
        <a:srgbClr val="D32E12"/>
      </a:accent1>
      <a:accent2>
        <a:srgbClr val="7DBA00"/>
      </a:accent2>
      <a:accent3>
        <a:srgbClr val="66594D"/>
      </a:accent3>
      <a:accent4>
        <a:srgbClr val="8C934D"/>
      </a:accent4>
      <a:accent5>
        <a:srgbClr val="7D8F28"/>
      </a:accent5>
      <a:accent6>
        <a:srgbClr val="5C788F"/>
      </a:accent6>
      <a:hlink>
        <a:srgbClr val="87ADB0"/>
      </a:hlink>
      <a:folHlink>
        <a:srgbClr val="E99700"/>
      </a:folHlink>
    </a:clrScheme>
    <a:fontScheme name="Transn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E63C2B"/>
          </a:solidFill>
        </a:ln>
      </a:spPr>
      <a:bodyPr wrap="square" lIns="36000" tIns="36000" rIns="36000" bIns="36000" rtlCol="0" anchor="ctr"/>
      <a:lstStyle>
        <a:defPPr algn="ctr">
          <a:lnSpc>
            <a:spcPct val="110000"/>
          </a:lnSpc>
          <a:spcBef>
            <a:spcPts val="92"/>
          </a:spcBef>
          <a:spcAft>
            <a:spcPts val="92"/>
          </a:spcAft>
          <a:defRPr sz="923"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cap="rnd">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latin typeface="+mn-lt"/>
          </a:defRPr>
        </a:defPPr>
      </a:lstStyle>
    </a:txDef>
  </a:objectDefaults>
  <a:extraClrSchemeLst/>
</a:theme>
</file>

<file path=ppt/theme/theme2.xml><?xml version="1.0" encoding="utf-8"?>
<a:theme xmlns:a="http://schemas.openxmlformats.org/drawingml/2006/main" name="1_TEMPLATE MASTER">
  <a:themeElements>
    <a:clrScheme name="Transnet colours">
      <a:dk1>
        <a:srgbClr val="000000"/>
      </a:dk1>
      <a:lt1>
        <a:srgbClr val="FFFFFF"/>
      </a:lt1>
      <a:dk2>
        <a:srgbClr val="69614E"/>
      </a:dk2>
      <a:lt2>
        <a:srgbClr val="C2BBAD"/>
      </a:lt2>
      <a:accent1>
        <a:srgbClr val="D32E12"/>
      </a:accent1>
      <a:accent2>
        <a:srgbClr val="7DBA00"/>
      </a:accent2>
      <a:accent3>
        <a:srgbClr val="66594D"/>
      </a:accent3>
      <a:accent4>
        <a:srgbClr val="8C934D"/>
      </a:accent4>
      <a:accent5>
        <a:srgbClr val="7D8F28"/>
      </a:accent5>
      <a:accent6>
        <a:srgbClr val="5C788F"/>
      </a:accent6>
      <a:hlink>
        <a:srgbClr val="87ADB0"/>
      </a:hlink>
      <a:folHlink>
        <a:srgbClr val="E99700"/>
      </a:folHlink>
    </a:clrScheme>
    <a:fontScheme name="Transn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E63C2B"/>
          </a:solidFill>
        </a:ln>
      </a:spPr>
      <a:bodyPr wrap="square" lIns="36000" tIns="36000" rIns="36000" bIns="36000" rtlCol="0" anchor="ctr"/>
      <a:lstStyle>
        <a:defPPr algn="ctr">
          <a:lnSpc>
            <a:spcPct val="110000"/>
          </a:lnSpc>
          <a:spcBef>
            <a:spcPts val="92"/>
          </a:spcBef>
          <a:spcAft>
            <a:spcPts val="92"/>
          </a:spcAft>
          <a:defRPr sz="923"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cap="rnd">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latin typeface="+mn-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C345FC18277864DB7E837C4B6B456E0" ma:contentTypeVersion="16" ma:contentTypeDescription="Create a new document." ma:contentTypeScope="" ma:versionID="41679f5958159f3a445e0b06b66b61e3">
  <xsd:schema xmlns:xsd="http://www.w3.org/2001/XMLSchema" xmlns:xs="http://www.w3.org/2001/XMLSchema" xmlns:p="http://schemas.microsoft.com/office/2006/metadata/properties" xmlns:ns2="85cbe607-9ae0-4d12-8a29-cada72e15ef4" xmlns:ns3="44c25235-c876-4f6b-bb72-6c2354834594" targetNamespace="http://schemas.microsoft.com/office/2006/metadata/properties" ma:root="true" ma:fieldsID="be4bede1b225dbf47367a767b26db2b4" ns2:_="" ns3:_="">
    <xsd:import namespace="85cbe607-9ae0-4d12-8a29-cada72e15ef4"/>
    <xsd:import namespace="44c25235-c876-4f6b-bb72-6c235483459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be607-9ae0-4d12-8a29-cada72e15e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0d3a02f-48ce-4ca0-977e-7dcfa0419a1b"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c25235-c876-4f6b-bb72-6c235483459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049bf15-8a12-4b94-8127-fe530b2a3145}" ma:internalName="TaxCatchAll" ma:showField="CatchAllData" ma:web="44c25235-c876-4f6b-bb72-6c2354834594">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5cbe607-9ae0-4d12-8a29-cada72e15ef4">
      <Terms xmlns="http://schemas.microsoft.com/office/infopath/2007/PartnerControls"/>
    </lcf76f155ced4ddcb4097134ff3c332f>
    <TaxCatchAll xmlns="44c25235-c876-4f6b-bb72-6c2354834594" xsi:nil="true"/>
  </documentManagement>
</p:properties>
</file>

<file path=customXml/itemProps1.xml><?xml version="1.0" encoding="utf-8"?>
<ds:datastoreItem xmlns:ds="http://schemas.openxmlformats.org/officeDocument/2006/customXml" ds:itemID="{C8E53A0D-FF07-4C70-A30E-133F516FC611}">
  <ds:schemaRefs>
    <ds:schemaRef ds:uri="http://schemas.microsoft.com/sharepoint/v3/contenttype/forms"/>
  </ds:schemaRefs>
</ds:datastoreItem>
</file>

<file path=customXml/itemProps2.xml><?xml version="1.0" encoding="utf-8"?>
<ds:datastoreItem xmlns:ds="http://schemas.openxmlformats.org/officeDocument/2006/customXml" ds:itemID="{8735679D-D21C-4EF2-8D32-B20B42996AFF}">
  <ds:schemaRefs>
    <ds:schemaRef ds:uri="44c25235-c876-4f6b-bb72-6c2354834594"/>
    <ds:schemaRef ds:uri="85cbe607-9ae0-4d12-8a29-cada72e15e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64AA3A9-A820-4959-AB84-868C8A0F9BD7}">
  <ds:schemaRefs>
    <ds:schemaRef ds:uri="http://schemas.microsoft.com/office/2006/metadata/properties"/>
    <ds:schemaRef ds:uri="http://purl.org/dc/terms/"/>
    <ds:schemaRef ds:uri="85cbe607-9ae0-4d12-8a29-cada72e15ef4"/>
    <ds:schemaRef ds:uri="http://purl.org/dc/dcmitype/"/>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44c25235-c876-4f6b-bb72-6c235483459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120</TotalTime>
  <Words>1548</Words>
  <Application>Microsoft Office PowerPoint</Application>
  <PresentationFormat>Widescreen</PresentationFormat>
  <Paragraphs>232</Paragraphs>
  <Slides>44</Slides>
  <Notes>1</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44</vt:i4>
      </vt:variant>
    </vt:vector>
  </HeadingPairs>
  <TitlesOfParts>
    <vt:vector size="58" baseType="lpstr">
      <vt:lpstr>Apex New Bold</vt:lpstr>
      <vt:lpstr>Apex New Book</vt:lpstr>
      <vt:lpstr>Apex New Medium</vt:lpstr>
      <vt:lpstr>Apex New Medium Italic</vt:lpstr>
      <vt:lpstr>Arial</vt:lpstr>
      <vt:lpstr>Calibri</vt:lpstr>
      <vt:lpstr>Segoe UI</vt:lpstr>
      <vt:lpstr>Symbol</vt:lpstr>
      <vt:lpstr>Tahoma</vt:lpstr>
      <vt:lpstr>Tahoma Regular</vt:lpstr>
      <vt:lpstr>Wingdings</vt:lpstr>
      <vt:lpstr>1_TEMPLATE MASTER</vt:lpstr>
      <vt:lpstr>1_TEMPLATE MASTER</vt:lpstr>
      <vt:lpstr>think-cell Slide</vt:lpstr>
      <vt:lpstr>TENDER NUMBER: TNPA/2023/09/0002/42116/RFP  COMPULSORY CLARIFICATION MEETING FOR: PROVISION OF DESIGN, MANUFACTURE, DELIVERY, INSTALL, AND COMMISSIONING OF SECURITY FENCING UPGRADE AT THE PORT OF CAPE TOWN FOR A PERIOD OF TWELVE (12) MONTHS    VENUE: TNPA MARITIME TRAINING CENTRE (RED               HOUSE OPPOSITE SAPS POLICE STATION),               1 COODE CRESCENT, 1ST FLOOR, PORT OF               CAPE TOWN  DATE: 16 April 2024  TIME: 11H00</vt:lpstr>
      <vt:lpstr>BACKGROUND &amp; SCOPE OF WORKS</vt:lpstr>
      <vt:lpstr>BACKGROUND </vt:lpstr>
      <vt:lpstr>BACKGROUND </vt:lpstr>
      <vt:lpstr> SCOPE OF WORKS</vt:lpstr>
      <vt:lpstr> SCOPE OF WORKS</vt:lpstr>
      <vt:lpstr> SCOPE OF WORKS</vt:lpstr>
      <vt:lpstr>QUESTIONS AND ANSWERS</vt:lpstr>
      <vt:lpstr>EVALUATION METHODOLOGY</vt:lpstr>
      <vt:lpstr>STEP ONE: TEST FOR ADMINISTRATIVE RESPONSIVENESS </vt:lpstr>
      <vt:lpstr>STEP ONE: TEST FOR ADMINISTRATIVE RESPONSIVENESS </vt:lpstr>
      <vt:lpstr>STEP TWO: TEST FOR SUBSTANTIVE RESPONSIVENESS TO RFP</vt:lpstr>
      <vt:lpstr>QUESTIONS AND ANSWERS</vt:lpstr>
      <vt:lpstr>PowerPoint Presentation</vt:lpstr>
      <vt:lpstr>STEP THREE: FUNCTIONALITY CRITERIA(Technical Evaluation)</vt:lpstr>
      <vt:lpstr>T.2.2-03: Detailed Organogram, Curriculum Vitae (CV’s), Qualifications (15 points)</vt:lpstr>
      <vt:lpstr>T.2.2-03: Detailed Organogram, Curriculum Vitae (CV’s), Qualifications (15 points) </vt:lpstr>
      <vt:lpstr>T2.2-04: Tenderer’s Previous Experience (10 points)</vt:lpstr>
      <vt:lpstr>T2.2-04: Tenderer’s Previous Experience (10 points)</vt:lpstr>
      <vt:lpstr>T2.2-05: Evaluation Schedule: Programme (10 points)</vt:lpstr>
      <vt:lpstr>T2.2-05: Evaluation Schedule: Programme (10 points)</vt:lpstr>
      <vt:lpstr>T2.2-05: Evaluation Schedule: Programme (10 points)</vt:lpstr>
      <vt:lpstr>T2.2-05: Evaluation Schedule: Programme (10 points)</vt:lpstr>
      <vt:lpstr>T2.2-06: Health and Safety Requirements (15 points)</vt:lpstr>
      <vt:lpstr>T2.2-06: Health and Safety Requirements (15 points)</vt:lpstr>
      <vt:lpstr>T2.2-06: Health and Safety Requirements (15 points)</vt:lpstr>
      <vt:lpstr>T2.2-06: Health and Safety Requirements (15 points)</vt:lpstr>
      <vt:lpstr>T2.2-07: Method Statement (20 points ) </vt:lpstr>
      <vt:lpstr>T2.2-07: Method Statement (20 points ) </vt:lpstr>
      <vt:lpstr>T2.2-08: Evaluation Schedule - Quality Management </vt:lpstr>
      <vt:lpstr>T2.2-08: Evaluation Schedule - Quality Management </vt:lpstr>
      <vt:lpstr>T2.2-08: Evaluation Schedule - Quality Management </vt:lpstr>
      <vt:lpstr>T2.2 -09 Environnemental Management (15 points) </vt:lpstr>
      <vt:lpstr>T2.2 -09 Environnemental Management (15 points) </vt:lpstr>
      <vt:lpstr>T2.2 -09 Environnemental Management (15 points) </vt:lpstr>
      <vt:lpstr>QUESTIONS AND ANSWERS</vt:lpstr>
      <vt:lpstr>CONTRACT DATA</vt:lpstr>
      <vt:lpstr>CONTRACT DATA</vt:lpstr>
      <vt:lpstr>PRICING INSTRUCTION: BILL OF QUANTITIES</vt:lpstr>
      <vt:lpstr>C2.2 Bill of Quantities </vt:lpstr>
      <vt:lpstr>QUESTIONS AND ANSWERS SESSION:</vt:lpstr>
      <vt:lpstr>PowerPoint Presentation</vt:lpstr>
      <vt:lpstr>Site visit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Strauss</dc:creator>
  <cp:lastModifiedBy>Mbaliyamaswazi Maqekeni   Transnet NPA   Cape Town</cp:lastModifiedBy>
  <cp:revision>65</cp:revision>
  <cp:lastPrinted>2020-07-17T12:09:20Z</cp:lastPrinted>
  <dcterms:created xsi:type="dcterms:W3CDTF">2020-05-19T16:46:16Z</dcterms:created>
  <dcterms:modified xsi:type="dcterms:W3CDTF">2024-04-16T08:41:23Z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0x01010005B3FA49BB89C04CB5943FD913F3E997</vt:lpwstr>
  </property>
  <property fmtid="{D5CDD505-2E9C-101B-9397-08002B2CF9AE}" pid="3" name="MediaServiceImageTags">
    <vt:lpwstr/>
  </property>
</Properties>
</file>